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7"/>
  </p:notesMasterIdLst>
  <p:sldIdLst>
    <p:sldId id="282" r:id="rId4"/>
    <p:sldId id="368" r:id="rId5"/>
    <p:sldId id="421" r:id="rId6"/>
    <p:sldId id="420" r:id="rId7"/>
    <p:sldId id="332" r:id="rId8"/>
    <p:sldId id="371" r:id="rId9"/>
    <p:sldId id="389" r:id="rId10"/>
    <p:sldId id="338" r:id="rId11"/>
    <p:sldId id="341" r:id="rId12"/>
    <p:sldId id="390" r:id="rId13"/>
    <p:sldId id="337" r:id="rId14"/>
    <p:sldId id="432" r:id="rId15"/>
    <p:sldId id="434" r:id="rId16"/>
    <p:sldId id="435" r:id="rId17"/>
    <p:sldId id="433" r:id="rId18"/>
    <p:sldId id="436" r:id="rId19"/>
    <p:sldId id="437" r:id="rId20"/>
    <p:sldId id="370" r:id="rId21"/>
    <p:sldId id="361" r:id="rId22"/>
    <p:sldId id="374" r:id="rId23"/>
    <p:sldId id="375" r:id="rId24"/>
    <p:sldId id="401" r:id="rId25"/>
    <p:sldId id="362" r:id="rId26"/>
    <p:sldId id="403" r:id="rId27"/>
    <p:sldId id="404" r:id="rId28"/>
    <p:sldId id="402" r:id="rId29"/>
    <p:sldId id="365" r:id="rId30"/>
    <p:sldId id="394" r:id="rId31"/>
    <p:sldId id="405" r:id="rId32"/>
    <p:sldId id="395" r:id="rId33"/>
    <p:sldId id="406" r:id="rId34"/>
    <p:sldId id="392" r:id="rId35"/>
    <p:sldId id="407" r:id="rId36"/>
    <p:sldId id="393" r:id="rId37"/>
    <p:sldId id="438" r:id="rId38"/>
    <p:sldId id="400" r:id="rId39"/>
    <p:sldId id="417" r:id="rId40"/>
    <p:sldId id="418" r:id="rId41"/>
    <p:sldId id="419" r:id="rId42"/>
    <p:sldId id="408" r:id="rId43"/>
    <p:sldId id="439" r:id="rId44"/>
    <p:sldId id="369" r:id="rId45"/>
    <p:sldId id="296" r:id="rId4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Marie Turmine" initials="AMT" lastIdx="10" clrIdx="0">
    <p:extLst>
      <p:ext uri="{19B8F6BF-5375-455C-9EA6-DF929625EA0E}">
        <p15:presenceInfo xmlns:p15="http://schemas.microsoft.com/office/powerpoint/2012/main" userId="S::aturmine@unicef.org::b294ab28-f408-4f44-a5b2-58dfaa96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97F"/>
    <a:srgbClr val="9ACA55"/>
    <a:srgbClr val="C0C1CF"/>
    <a:srgbClr val="A8D6BF"/>
    <a:srgbClr val="A8D6BE"/>
    <a:srgbClr val="262626"/>
    <a:srgbClr val="FFFFFF"/>
    <a:srgbClr val="4A4A4A"/>
    <a:srgbClr val="404040"/>
    <a:srgbClr val="C0C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55A00-8C14-4725-A3C8-646390906A70}" v="251" dt="2021-10-31T05:20:13.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67836" autoAdjust="0"/>
  </p:normalViewPr>
  <p:slideViewPr>
    <p:cSldViewPr snapToGrid="0">
      <p:cViewPr varScale="1">
        <p:scale>
          <a:sx n="77" d="100"/>
          <a:sy n="77" d="100"/>
        </p:scale>
        <p:origin x="207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6/11/relationships/changesInfo" Target="changesInfos/changesInfo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ena Bloch" userId="341b6fd9-7ba3-442d-9171-e373bbe12d07" providerId="ADAL" clId="{ADB17AD8-6AF9-48DB-9C08-A041273775EB}"/>
    <pc:docChg chg="custSel delSld modSld">
      <pc:chgData name="Verena Bloch" userId="341b6fd9-7ba3-442d-9171-e373bbe12d07" providerId="ADAL" clId="{ADB17AD8-6AF9-48DB-9C08-A041273775EB}" dt="2021-09-17T09:02:34.379" v="45" actId="47"/>
      <pc:docMkLst>
        <pc:docMk/>
      </pc:docMkLst>
      <pc:sldChg chg="del">
        <pc:chgData name="Verena Bloch" userId="341b6fd9-7ba3-442d-9171-e373bbe12d07" providerId="ADAL" clId="{ADB17AD8-6AF9-48DB-9C08-A041273775EB}" dt="2021-09-13T08:37:01.072" v="2" actId="47"/>
        <pc:sldMkLst>
          <pc:docMk/>
          <pc:sldMk cId="3356908746" sldId="334"/>
        </pc:sldMkLst>
      </pc:sldChg>
      <pc:sldChg chg="modNotesTx">
        <pc:chgData name="Verena Bloch" userId="341b6fd9-7ba3-442d-9171-e373bbe12d07" providerId="ADAL" clId="{ADB17AD8-6AF9-48DB-9C08-A041273775EB}" dt="2021-09-13T08:39:06.816" v="21" actId="12"/>
        <pc:sldMkLst>
          <pc:docMk/>
          <pc:sldMk cId="1977368037" sldId="337"/>
        </pc:sldMkLst>
      </pc:sldChg>
      <pc:sldChg chg="modNotesTx">
        <pc:chgData name="Verena Bloch" userId="341b6fd9-7ba3-442d-9171-e373bbe12d07" providerId="ADAL" clId="{ADB17AD8-6AF9-48DB-9C08-A041273775EB}" dt="2021-09-13T08:39:46.795" v="24" actId="20577"/>
        <pc:sldMkLst>
          <pc:docMk/>
          <pc:sldMk cId="3703711255" sldId="338"/>
        </pc:sldMkLst>
      </pc:sldChg>
      <pc:sldChg chg="del">
        <pc:chgData name="Verena Bloch" userId="341b6fd9-7ba3-442d-9171-e373bbe12d07" providerId="ADAL" clId="{ADB17AD8-6AF9-48DB-9C08-A041273775EB}" dt="2021-09-13T08:36:54.881" v="0" actId="47"/>
        <pc:sldMkLst>
          <pc:docMk/>
          <pc:sldMk cId="1409508873" sldId="340"/>
        </pc:sldMkLst>
      </pc:sldChg>
      <pc:sldChg chg="modNotesTx">
        <pc:chgData name="Verena Bloch" userId="341b6fd9-7ba3-442d-9171-e373bbe12d07" providerId="ADAL" clId="{ADB17AD8-6AF9-48DB-9C08-A041273775EB}" dt="2021-09-13T08:40:58.094" v="29" actId="12"/>
        <pc:sldMkLst>
          <pc:docMk/>
          <pc:sldMk cId="2601018534" sldId="341"/>
        </pc:sldMkLst>
      </pc:sldChg>
      <pc:sldChg chg="del">
        <pc:chgData name="Verena Bloch" userId="341b6fd9-7ba3-442d-9171-e373bbe12d07" providerId="ADAL" clId="{ADB17AD8-6AF9-48DB-9C08-A041273775EB}" dt="2021-09-13T08:37:03.714" v="5" actId="47"/>
        <pc:sldMkLst>
          <pc:docMk/>
          <pc:sldMk cId="3224722553" sldId="363"/>
        </pc:sldMkLst>
      </pc:sldChg>
      <pc:sldChg chg="del">
        <pc:chgData name="Verena Bloch" userId="341b6fd9-7ba3-442d-9171-e373bbe12d07" providerId="ADAL" clId="{ADB17AD8-6AF9-48DB-9C08-A041273775EB}" dt="2021-09-17T09:01:54.569" v="41" actId="47"/>
        <pc:sldMkLst>
          <pc:docMk/>
          <pc:sldMk cId="3162329327" sldId="368"/>
        </pc:sldMkLst>
      </pc:sldChg>
      <pc:sldChg chg="del">
        <pc:chgData name="Verena Bloch" userId="341b6fd9-7ba3-442d-9171-e373bbe12d07" providerId="ADAL" clId="{ADB17AD8-6AF9-48DB-9C08-A041273775EB}" dt="2021-09-17T09:01:55.937" v="42" actId="47"/>
        <pc:sldMkLst>
          <pc:docMk/>
          <pc:sldMk cId="2017490707" sldId="369"/>
        </pc:sldMkLst>
      </pc:sldChg>
      <pc:sldChg chg="del">
        <pc:chgData name="Verena Bloch" userId="341b6fd9-7ba3-442d-9171-e373bbe12d07" providerId="ADAL" clId="{ADB17AD8-6AF9-48DB-9C08-A041273775EB}" dt="2021-09-17T09:02:28.859" v="43" actId="47"/>
        <pc:sldMkLst>
          <pc:docMk/>
          <pc:sldMk cId="3790034708" sldId="370"/>
        </pc:sldMkLst>
      </pc:sldChg>
      <pc:sldChg chg="modNotesTx">
        <pc:chgData name="Verena Bloch" userId="341b6fd9-7ba3-442d-9171-e373bbe12d07" providerId="ADAL" clId="{ADB17AD8-6AF9-48DB-9C08-A041273775EB}" dt="2021-09-13T08:43:18.249" v="35" actId="12"/>
        <pc:sldMkLst>
          <pc:docMk/>
          <pc:sldMk cId="743575180" sldId="375"/>
        </pc:sldMkLst>
      </pc:sldChg>
      <pc:sldChg chg="del">
        <pc:chgData name="Verena Bloch" userId="341b6fd9-7ba3-442d-9171-e373bbe12d07" providerId="ADAL" clId="{ADB17AD8-6AF9-48DB-9C08-A041273775EB}" dt="2021-09-13T08:36:56.345" v="1" actId="47"/>
        <pc:sldMkLst>
          <pc:docMk/>
          <pc:sldMk cId="2053918975" sldId="377"/>
        </pc:sldMkLst>
      </pc:sldChg>
      <pc:sldChg chg="del">
        <pc:chgData name="Verena Bloch" userId="341b6fd9-7ba3-442d-9171-e373bbe12d07" providerId="ADAL" clId="{ADB17AD8-6AF9-48DB-9C08-A041273775EB}" dt="2021-09-13T08:37:05.278" v="7" actId="47"/>
        <pc:sldMkLst>
          <pc:docMk/>
          <pc:sldMk cId="4256913881" sldId="378"/>
        </pc:sldMkLst>
      </pc:sldChg>
      <pc:sldChg chg="del">
        <pc:chgData name="Verena Bloch" userId="341b6fd9-7ba3-442d-9171-e373bbe12d07" providerId="ADAL" clId="{ADB17AD8-6AF9-48DB-9C08-A041273775EB}" dt="2021-09-13T08:37:04.545" v="6" actId="47"/>
        <pc:sldMkLst>
          <pc:docMk/>
          <pc:sldMk cId="3529722063" sldId="379"/>
        </pc:sldMkLst>
      </pc:sldChg>
      <pc:sldChg chg="del">
        <pc:chgData name="Verena Bloch" userId="341b6fd9-7ba3-442d-9171-e373bbe12d07" providerId="ADAL" clId="{ADB17AD8-6AF9-48DB-9C08-A041273775EB}" dt="2021-09-13T08:37:02.769" v="4" actId="47"/>
        <pc:sldMkLst>
          <pc:docMk/>
          <pc:sldMk cId="1856413968" sldId="380"/>
        </pc:sldMkLst>
      </pc:sldChg>
      <pc:sldChg chg="del">
        <pc:chgData name="Verena Bloch" userId="341b6fd9-7ba3-442d-9171-e373bbe12d07" providerId="ADAL" clId="{ADB17AD8-6AF9-48DB-9C08-A041273775EB}" dt="2021-09-13T08:37:01.969" v="3" actId="47"/>
        <pc:sldMkLst>
          <pc:docMk/>
          <pc:sldMk cId="4005851004" sldId="381"/>
        </pc:sldMkLst>
      </pc:sldChg>
      <pc:sldChg chg="modNotesTx">
        <pc:chgData name="Verena Bloch" userId="341b6fd9-7ba3-442d-9171-e373bbe12d07" providerId="ADAL" clId="{ADB17AD8-6AF9-48DB-9C08-A041273775EB}" dt="2021-09-13T08:38:25.226" v="10" actId="6549"/>
        <pc:sldMkLst>
          <pc:docMk/>
          <pc:sldMk cId="1158958315" sldId="389"/>
        </pc:sldMkLst>
      </pc:sldChg>
      <pc:sldChg chg="del">
        <pc:chgData name="Verena Bloch" userId="341b6fd9-7ba3-442d-9171-e373bbe12d07" providerId="ADAL" clId="{ADB17AD8-6AF9-48DB-9C08-A041273775EB}" dt="2021-09-17T09:02:33.476" v="44" actId="47"/>
        <pc:sldMkLst>
          <pc:docMk/>
          <pc:sldMk cId="3521423039" sldId="396"/>
        </pc:sldMkLst>
      </pc:sldChg>
      <pc:sldChg chg="del">
        <pc:chgData name="Verena Bloch" userId="341b6fd9-7ba3-442d-9171-e373bbe12d07" providerId="ADAL" clId="{ADB17AD8-6AF9-48DB-9C08-A041273775EB}" dt="2021-09-17T09:02:34.379" v="45" actId="47"/>
        <pc:sldMkLst>
          <pc:docMk/>
          <pc:sldMk cId="4200793118" sldId="398"/>
        </pc:sldMkLst>
      </pc:sldChg>
      <pc:sldChg chg="del">
        <pc:chgData name="Verena Bloch" userId="341b6fd9-7ba3-442d-9171-e373bbe12d07" providerId="ADAL" clId="{ADB17AD8-6AF9-48DB-9C08-A041273775EB}" dt="2021-09-13T08:37:06.858" v="9" actId="47"/>
        <pc:sldMkLst>
          <pc:docMk/>
          <pc:sldMk cId="1646501091" sldId="399"/>
        </pc:sldMkLst>
      </pc:sldChg>
      <pc:sldChg chg="del">
        <pc:chgData name="Verena Bloch" userId="341b6fd9-7ba3-442d-9171-e373bbe12d07" providerId="ADAL" clId="{ADB17AD8-6AF9-48DB-9C08-A041273775EB}" dt="2021-09-13T08:37:06.020" v="8" actId="47"/>
        <pc:sldMkLst>
          <pc:docMk/>
          <pc:sldMk cId="3383450773" sldId="400"/>
        </pc:sldMkLst>
      </pc:sldChg>
      <pc:sldChg chg="modNotesTx">
        <pc:chgData name="Verena Bloch" userId="341b6fd9-7ba3-442d-9171-e373bbe12d07" providerId="ADAL" clId="{ADB17AD8-6AF9-48DB-9C08-A041273775EB}" dt="2021-09-13T08:43:42.845" v="40" actId="20577"/>
        <pc:sldMkLst>
          <pc:docMk/>
          <pc:sldMk cId="870964045" sldId="401"/>
        </pc:sldMkLst>
      </pc:sldChg>
    </pc:docChg>
  </pc:docChgLst>
  <pc:docChgLst>
    <pc:chgData name="Verena Bloch" userId="341b6fd9-7ba3-442d-9171-e373bbe12d07" providerId="ADAL" clId="{1AC55A00-8C14-4725-A3C8-646390906A70}"/>
    <pc:docChg chg="custSel addSld modSld sldOrd">
      <pc:chgData name="Verena Bloch" userId="341b6fd9-7ba3-442d-9171-e373bbe12d07" providerId="ADAL" clId="{1AC55A00-8C14-4725-A3C8-646390906A70}" dt="2021-10-31T05:20:13.232" v="1213" actId="20577"/>
      <pc:docMkLst>
        <pc:docMk/>
      </pc:docMkLst>
      <pc:sldChg chg="modSp mod">
        <pc:chgData name="Verena Bloch" userId="341b6fd9-7ba3-442d-9171-e373bbe12d07" providerId="ADAL" clId="{1AC55A00-8C14-4725-A3C8-646390906A70}" dt="2021-10-31T04:49:17.708" v="1208" actId="20577"/>
        <pc:sldMkLst>
          <pc:docMk/>
          <pc:sldMk cId="3867092697" sldId="282"/>
        </pc:sldMkLst>
        <pc:spChg chg="mod">
          <ac:chgData name="Verena Bloch" userId="341b6fd9-7ba3-442d-9171-e373bbe12d07" providerId="ADAL" clId="{1AC55A00-8C14-4725-A3C8-646390906A70}" dt="2021-10-31T04:48:57.913" v="1204" actId="20577"/>
          <ac:spMkLst>
            <pc:docMk/>
            <pc:sldMk cId="3867092697" sldId="282"/>
            <ac:spMk id="2" creationId="{9D8AFA3D-9298-4662-AE80-1A1498F89246}"/>
          </ac:spMkLst>
        </pc:spChg>
        <pc:spChg chg="mod">
          <ac:chgData name="Verena Bloch" userId="341b6fd9-7ba3-442d-9171-e373bbe12d07" providerId="ADAL" clId="{1AC55A00-8C14-4725-A3C8-646390906A70}" dt="2021-10-30T16:41:34.138" v="31" actId="20577"/>
          <ac:spMkLst>
            <pc:docMk/>
            <pc:sldMk cId="3867092697" sldId="282"/>
            <ac:spMk id="5" creationId="{88475AB2-7D66-4658-A207-8F1128E44B3E}"/>
          </ac:spMkLst>
        </pc:spChg>
        <pc:spChg chg="mod">
          <ac:chgData name="Verena Bloch" userId="341b6fd9-7ba3-442d-9171-e373bbe12d07" providerId="ADAL" clId="{1AC55A00-8C14-4725-A3C8-646390906A70}" dt="2021-10-31T04:49:17.708" v="1208" actId="20577"/>
          <ac:spMkLst>
            <pc:docMk/>
            <pc:sldMk cId="3867092697" sldId="282"/>
            <ac:spMk id="8" creationId="{66C9EC9A-1023-4E19-BD30-59B8EA997E0E}"/>
          </ac:spMkLst>
        </pc:spChg>
      </pc:sldChg>
      <pc:sldChg chg="modSp mod">
        <pc:chgData name="Verena Bloch" userId="341b6fd9-7ba3-442d-9171-e373bbe12d07" providerId="ADAL" clId="{1AC55A00-8C14-4725-A3C8-646390906A70}" dt="2021-10-30T16:57:45.021" v="998" actId="20577"/>
        <pc:sldMkLst>
          <pc:docMk/>
          <pc:sldMk cId="3827198779" sldId="296"/>
        </pc:sldMkLst>
        <pc:spChg chg="mod">
          <ac:chgData name="Verena Bloch" userId="341b6fd9-7ba3-442d-9171-e373bbe12d07" providerId="ADAL" clId="{1AC55A00-8C14-4725-A3C8-646390906A70}" dt="2021-10-30T16:57:45.021" v="998" actId="20577"/>
          <ac:spMkLst>
            <pc:docMk/>
            <pc:sldMk cId="3827198779" sldId="296"/>
            <ac:spMk id="3" creationId="{6A7819F8-E89C-49FC-A141-FEE9B68AC668}"/>
          </ac:spMkLst>
        </pc:spChg>
      </pc:sldChg>
      <pc:sldChg chg="addSp delSp modSp mod ord delAnim modAnim">
        <pc:chgData name="Verena Bloch" userId="341b6fd9-7ba3-442d-9171-e373bbe12d07" providerId="ADAL" clId="{1AC55A00-8C14-4725-A3C8-646390906A70}" dt="2021-10-31T05:14:39.501" v="1212"/>
        <pc:sldMkLst>
          <pc:docMk/>
          <pc:sldMk cId="2545743497" sldId="365"/>
        </pc:sldMkLst>
        <pc:spChg chg="add mod">
          <ac:chgData name="Verena Bloch" userId="341b6fd9-7ba3-442d-9171-e373bbe12d07" providerId="ADAL" clId="{1AC55A00-8C14-4725-A3C8-646390906A70}" dt="2021-10-30T16:49:11.544" v="299" actId="20577"/>
          <ac:spMkLst>
            <pc:docMk/>
            <pc:sldMk cId="2545743497" sldId="365"/>
            <ac:spMk id="3" creationId="{245815E6-606E-4799-B9D5-574305340EC7}"/>
          </ac:spMkLst>
        </pc:spChg>
        <pc:spChg chg="mod">
          <ac:chgData name="Verena Bloch" userId="341b6fd9-7ba3-442d-9171-e373bbe12d07" providerId="ADAL" clId="{1AC55A00-8C14-4725-A3C8-646390906A70}" dt="2021-10-30T16:43:00.994" v="36" actId="20577"/>
          <ac:spMkLst>
            <pc:docMk/>
            <pc:sldMk cId="2545743497" sldId="365"/>
            <ac:spMk id="7" creationId="{FB955077-61EF-42B5-8D07-D2A89104B320}"/>
          </ac:spMkLst>
        </pc:spChg>
        <pc:spChg chg="add del mod">
          <ac:chgData name="Verena Bloch" userId="341b6fd9-7ba3-442d-9171-e373bbe12d07" providerId="ADAL" clId="{1AC55A00-8C14-4725-A3C8-646390906A70}" dt="2021-10-30T16:45:34.636" v="118" actId="478"/>
          <ac:spMkLst>
            <pc:docMk/>
            <pc:sldMk cId="2545743497" sldId="365"/>
            <ac:spMk id="10" creationId="{CF763219-8EE5-408E-A197-8AD5F19160E9}"/>
          </ac:spMkLst>
        </pc:spChg>
        <pc:spChg chg="add del mod">
          <ac:chgData name="Verena Bloch" userId="341b6fd9-7ba3-442d-9171-e373bbe12d07" providerId="ADAL" clId="{1AC55A00-8C14-4725-A3C8-646390906A70}" dt="2021-10-30T16:45:37.399" v="119" actId="478"/>
          <ac:spMkLst>
            <pc:docMk/>
            <pc:sldMk cId="2545743497" sldId="365"/>
            <ac:spMk id="11" creationId="{E401503F-475B-4D39-BC88-1BEA77A9A1A9}"/>
          </ac:spMkLst>
        </pc:spChg>
        <pc:spChg chg="add mod">
          <ac:chgData name="Verena Bloch" userId="341b6fd9-7ba3-442d-9171-e373bbe12d07" providerId="ADAL" clId="{1AC55A00-8C14-4725-A3C8-646390906A70}" dt="2021-10-30T16:50:41.944" v="433" actId="1076"/>
          <ac:spMkLst>
            <pc:docMk/>
            <pc:sldMk cId="2545743497" sldId="365"/>
            <ac:spMk id="12" creationId="{27F34CDA-89BF-4927-BAF7-45A48EBF54BB}"/>
          </ac:spMkLst>
        </pc:spChg>
        <pc:spChg chg="add mod ord">
          <ac:chgData name="Verena Bloch" userId="341b6fd9-7ba3-442d-9171-e373bbe12d07" providerId="ADAL" clId="{1AC55A00-8C14-4725-A3C8-646390906A70}" dt="2021-10-30T16:50:26.537" v="428" actId="1076"/>
          <ac:spMkLst>
            <pc:docMk/>
            <pc:sldMk cId="2545743497" sldId="365"/>
            <ac:spMk id="13" creationId="{5B53C381-7A92-444A-AF5B-F7C41E0746D2}"/>
          </ac:spMkLst>
        </pc:spChg>
        <pc:picChg chg="del">
          <ac:chgData name="Verena Bloch" userId="341b6fd9-7ba3-442d-9171-e373bbe12d07" providerId="ADAL" clId="{1AC55A00-8C14-4725-A3C8-646390906A70}" dt="2021-10-30T16:43:11.125" v="39" actId="478"/>
          <ac:picMkLst>
            <pc:docMk/>
            <pc:sldMk cId="2545743497" sldId="365"/>
            <ac:picMk id="2" creationId="{0096D34C-943F-4AED-984E-08A72C1BA58D}"/>
          </ac:picMkLst>
        </pc:picChg>
        <pc:picChg chg="del">
          <ac:chgData name="Verena Bloch" userId="341b6fd9-7ba3-442d-9171-e373bbe12d07" providerId="ADAL" clId="{1AC55A00-8C14-4725-A3C8-646390906A70}" dt="2021-10-30T16:43:09.438" v="37" actId="478"/>
          <ac:picMkLst>
            <pc:docMk/>
            <pc:sldMk cId="2545743497" sldId="365"/>
            <ac:picMk id="4" creationId="{EF140919-F3BB-495B-86D1-E30DD3AB4ED6}"/>
          </ac:picMkLst>
        </pc:picChg>
        <pc:picChg chg="del">
          <ac:chgData name="Verena Bloch" userId="341b6fd9-7ba3-442d-9171-e373bbe12d07" providerId="ADAL" clId="{1AC55A00-8C14-4725-A3C8-646390906A70}" dt="2021-10-30T16:43:10.261" v="38" actId="478"/>
          <ac:picMkLst>
            <pc:docMk/>
            <pc:sldMk cId="2545743497" sldId="365"/>
            <ac:picMk id="5" creationId="{BB748CFD-47FE-40E2-9D00-A38C1DF2D693}"/>
          </ac:picMkLst>
        </pc:picChg>
      </pc:sldChg>
      <pc:sldChg chg="modSp add mod modNotesTx">
        <pc:chgData name="Verena Bloch" userId="341b6fd9-7ba3-442d-9171-e373bbe12d07" providerId="ADAL" clId="{1AC55A00-8C14-4725-A3C8-646390906A70}" dt="2021-10-30T17:02:58.707" v="1058" actId="20577"/>
        <pc:sldMkLst>
          <pc:docMk/>
          <pc:sldMk cId="3162329327" sldId="368"/>
        </pc:sldMkLst>
        <pc:spChg chg="mod">
          <ac:chgData name="Verena Bloch" userId="341b6fd9-7ba3-442d-9171-e373bbe12d07" providerId="ADAL" clId="{1AC55A00-8C14-4725-A3C8-646390906A70}" dt="2021-10-30T17:01:19.716" v="1057" actId="20577"/>
          <ac:spMkLst>
            <pc:docMk/>
            <pc:sldMk cId="3162329327" sldId="368"/>
            <ac:spMk id="9" creationId="{F279C930-91D1-4CC3-B2C6-215C0E043BE3}"/>
          </ac:spMkLst>
        </pc:spChg>
      </pc:sldChg>
      <pc:sldChg chg="addSp modSp add mod">
        <pc:chgData name="Verena Bloch" userId="341b6fd9-7ba3-442d-9171-e373bbe12d07" providerId="ADAL" clId="{1AC55A00-8C14-4725-A3C8-646390906A70}" dt="2021-10-31T04:28:22.942" v="1076" actId="208"/>
        <pc:sldMkLst>
          <pc:docMk/>
          <pc:sldMk cId="2017490707" sldId="369"/>
        </pc:sldMkLst>
        <pc:spChg chg="mod">
          <ac:chgData name="Verena Bloch" userId="341b6fd9-7ba3-442d-9171-e373bbe12d07" providerId="ADAL" clId="{1AC55A00-8C14-4725-A3C8-646390906A70}" dt="2021-10-31T04:24:08.732" v="1065" actId="20577"/>
          <ac:spMkLst>
            <pc:docMk/>
            <pc:sldMk cId="2017490707" sldId="369"/>
            <ac:spMk id="2" creationId="{DDE5CD4C-C971-46E4-B1D2-4BF100361E53}"/>
          </ac:spMkLst>
        </pc:spChg>
        <pc:spChg chg="add mod">
          <ac:chgData name="Verena Bloch" userId="341b6fd9-7ba3-442d-9171-e373bbe12d07" providerId="ADAL" clId="{1AC55A00-8C14-4725-A3C8-646390906A70}" dt="2021-10-31T04:28:22.942" v="1076" actId="208"/>
          <ac:spMkLst>
            <pc:docMk/>
            <pc:sldMk cId="2017490707" sldId="369"/>
            <ac:spMk id="3" creationId="{5786DDE0-2120-451F-AEFF-575E8BC2C420}"/>
          </ac:spMkLst>
        </pc:spChg>
        <pc:spChg chg="mod">
          <ac:chgData name="Verena Bloch" userId="341b6fd9-7ba3-442d-9171-e373bbe12d07" providerId="ADAL" clId="{1AC55A00-8C14-4725-A3C8-646390906A70}" dt="2021-10-31T04:27:54.783" v="1073" actId="20577"/>
          <ac:spMkLst>
            <pc:docMk/>
            <pc:sldMk cId="2017490707" sldId="369"/>
            <ac:spMk id="9" creationId="{F279C930-91D1-4CC3-B2C6-215C0E043BE3}"/>
          </ac:spMkLst>
        </pc:spChg>
      </pc:sldChg>
      <pc:sldChg chg="add">
        <pc:chgData name="Verena Bloch" userId="341b6fd9-7ba3-442d-9171-e373bbe12d07" providerId="ADAL" clId="{1AC55A00-8C14-4725-A3C8-646390906A70}" dt="2021-10-31T04:30:01.985" v="1077"/>
        <pc:sldMkLst>
          <pc:docMk/>
          <pc:sldMk cId="3790034708" sldId="370"/>
        </pc:sldMkLst>
      </pc:sldChg>
      <pc:sldChg chg="add ord">
        <pc:chgData name="Verena Bloch" userId="341b6fd9-7ba3-442d-9171-e373bbe12d07" providerId="ADAL" clId="{1AC55A00-8C14-4725-A3C8-646390906A70}" dt="2021-10-31T04:23:08.408" v="1063"/>
        <pc:sldMkLst>
          <pc:docMk/>
          <pc:sldMk cId="3521423039" sldId="396"/>
        </pc:sldMkLst>
      </pc:sldChg>
      <pc:sldChg chg="add">
        <pc:chgData name="Verena Bloch" userId="341b6fd9-7ba3-442d-9171-e373bbe12d07" providerId="ADAL" clId="{1AC55A00-8C14-4725-A3C8-646390906A70}" dt="2021-10-31T04:19:42.811" v="1059"/>
        <pc:sldMkLst>
          <pc:docMk/>
          <pc:sldMk cId="3315018584" sldId="400"/>
        </pc:sldMkLst>
      </pc:sldChg>
      <pc:sldChg chg="add">
        <pc:chgData name="Verena Bloch" userId="341b6fd9-7ba3-442d-9171-e373bbe12d07" providerId="ADAL" clId="{1AC55A00-8C14-4725-A3C8-646390906A70}" dt="2021-10-30T16:42:51.907" v="32"/>
        <pc:sldMkLst>
          <pc:docMk/>
          <pc:sldMk cId="1159139275" sldId="402"/>
        </pc:sldMkLst>
      </pc:sldChg>
      <pc:sldChg chg="addSp modSp new mod ord">
        <pc:chgData name="Verena Bloch" userId="341b6fd9-7ba3-442d-9171-e373bbe12d07" providerId="ADAL" clId="{1AC55A00-8C14-4725-A3C8-646390906A70}" dt="2021-10-30T16:45:02.595" v="115" actId="1076"/>
        <pc:sldMkLst>
          <pc:docMk/>
          <pc:sldMk cId="2440206922" sldId="403"/>
        </pc:sldMkLst>
        <pc:spChg chg="mod">
          <ac:chgData name="Verena Bloch" userId="341b6fd9-7ba3-442d-9171-e373bbe12d07" providerId="ADAL" clId="{1AC55A00-8C14-4725-A3C8-646390906A70}" dt="2021-10-30T16:44:31.347" v="109"/>
          <ac:spMkLst>
            <pc:docMk/>
            <pc:sldMk cId="2440206922" sldId="403"/>
            <ac:spMk id="2" creationId="{DC1B500E-B9DF-4031-AA6C-5C16E1F6D8DF}"/>
          </ac:spMkLst>
        </pc:spChg>
        <pc:spChg chg="mod">
          <ac:chgData name="Verena Bloch" userId="341b6fd9-7ba3-442d-9171-e373bbe12d07" providerId="ADAL" clId="{1AC55A00-8C14-4725-A3C8-646390906A70}" dt="2021-10-30T16:45:02.595" v="115" actId="1076"/>
          <ac:spMkLst>
            <pc:docMk/>
            <pc:sldMk cId="2440206922" sldId="403"/>
            <ac:spMk id="3" creationId="{17B8E011-770D-4B64-8157-0BC69B1FA2D7}"/>
          </ac:spMkLst>
        </pc:spChg>
        <pc:picChg chg="add mod">
          <ac:chgData name="Verena Bloch" userId="341b6fd9-7ba3-442d-9171-e373bbe12d07" providerId="ADAL" clId="{1AC55A00-8C14-4725-A3C8-646390906A70}" dt="2021-10-30T16:44:55.856" v="114"/>
          <ac:picMkLst>
            <pc:docMk/>
            <pc:sldMk cId="2440206922" sldId="403"/>
            <ac:picMk id="4" creationId="{473A5A31-B8EC-4ECB-B073-1D8BC6E1405F}"/>
          </ac:picMkLst>
        </pc:picChg>
        <pc:picChg chg="add mod">
          <ac:chgData name="Verena Bloch" userId="341b6fd9-7ba3-442d-9171-e373bbe12d07" providerId="ADAL" clId="{1AC55A00-8C14-4725-A3C8-646390906A70}" dt="2021-10-30T16:44:55.856" v="114"/>
          <ac:picMkLst>
            <pc:docMk/>
            <pc:sldMk cId="2440206922" sldId="403"/>
            <ac:picMk id="6" creationId="{09490BAB-E97E-4B4B-BDB5-60F04A4597F0}"/>
          </ac:picMkLst>
        </pc:picChg>
        <pc:cxnChg chg="add mod">
          <ac:chgData name="Verena Bloch" userId="341b6fd9-7ba3-442d-9171-e373bbe12d07" providerId="ADAL" clId="{1AC55A00-8C14-4725-A3C8-646390906A70}" dt="2021-10-30T16:44:55.856" v="114"/>
          <ac:cxnSpMkLst>
            <pc:docMk/>
            <pc:sldMk cId="2440206922" sldId="403"/>
            <ac:cxnSpMk id="5" creationId="{B02B94C2-F518-4BA1-AA45-4766FA9ADCDB}"/>
          </ac:cxnSpMkLst>
        </pc:cxnChg>
      </pc:sldChg>
      <pc:sldChg chg="add ord">
        <pc:chgData name="Verena Bloch" userId="341b6fd9-7ba3-442d-9171-e373bbe12d07" providerId="ADAL" clId="{1AC55A00-8C14-4725-A3C8-646390906A70}" dt="2021-10-31T05:14:38.037" v="1210"/>
        <pc:sldMkLst>
          <pc:docMk/>
          <pc:sldMk cId="2504785260" sldId="404"/>
        </pc:sldMkLst>
      </pc:sldChg>
      <pc:sldChg chg="modSp add mod ord">
        <pc:chgData name="Verena Bloch" userId="341b6fd9-7ba3-442d-9171-e373bbe12d07" providerId="ADAL" clId="{1AC55A00-8C14-4725-A3C8-646390906A70}" dt="2021-10-30T16:52:42.161" v="602" actId="14100"/>
        <pc:sldMkLst>
          <pc:docMk/>
          <pc:sldMk cId="2366945786" sldId="405"/>
        </pc:sldMkLst>
        <pc:spChg chg="mod">
          <ac:chgData name="Verena Bloch" userId="341b6fd9-7ba3-442d-9171-e373bbe12d07" providerId="ADAL" clId="{1AC55A00-8C14-4725-A3C8-646390906A70}" dt="2021-10-30T16:51:31.356" v="503" actId="20577"/>
          <ac:spMkLst>
            <pc:docMk/>
            <pc:sldMk cId="2366945786" sldId="405"/>
            <ac:spMk id="3" creationId="{245815E6-606E-4799-B9D5-574305340EC7}"/>
          </ac:spMkLst>
        </pc:spChg>
        <pc:spChg chg="mod">
          <ac:chgData name="Verena Bloch" userId="341b6fd9-7ba3-442d-9171-e373bbe12d07" providerId="ADAL" clId="{1AC55A00-8C14-4725-A3C8-646390906A70}" dt="2021-10-30T16:52:30.992" v="599" actId="1076"/>
          <ac:spMkLst>
            <pc:docMk/>
            <pc:sldMk cId="2366945786" sldId="405"/>
            <ac:spMk id="12" creationId="{27F34CDA-89BF-4927-BAF7-45A48EBF54BB}"/>
          </ac:spMkLst>
        </pc:spChg>
        <pc:spChg chg="mod">
          <ac:chgData name="Verena Bloch" userId="341b6fd9-7ba3-442d-9171-e373bbe12d07" providerId="ADAL" clId="{1AC55A00-8C14-4725-A3C8-646390906A70}" dt="2021-10-30T16:52:42.161" v="602" actId="14100"/>
          <ac:spMkLst>
            <pc:docMk/>
            <pc:sldMk cId="2366945786" sldId="405"/>
            <ac:spMk id="13" creationId="{5B53C381-7A92-444A-AF5B-F7C41E0746D2}"/>
          </ac:spMkLst>
        </pc:spChg>
      </pc:sldChg>
      <pc:sldChg chg="modSp add mod ord">
        <pc:chgData name="Verena Bloch" userId="341b6fd9-7ba3-442d-9171-e373bbe12d07" providerId="ADAL" clId="{1AC55A00-8C14-4725-A3C8-646390906A70}" dt="2021-10-31T05:20:13.232" v="1213" actId="20577"/>
        <pc:sldMkLst>
          <pc:docMk/>
          <pc:sldMk cId="2080847425" sldId="406"/>
        </pc:sldMkLst>
        <pc:spChg chg="mod">
          <ac:chgData name="Verena Bloch" userId="341b6fd9-7ba3-442d-9171-e373bbe12d07" providerId="ADAL" clId="{1AC55A00-8C14-4725-A3C8-646390906A70}" dt="2021-10-31T05:20:13.232" v="1213" actId="20577"/>
          <ac:spMkLst>
            <pc:docMk/>
            <pc:sldMk cId="2080847425" sldId="406"/>
            <ac:spMk id="3" creationId="{245815E6-606E-4799-B9D5-574305340EC7}"/>
          </ac:spMkLst>
        </pc:spChg>
        <pc:spChg chg="mod">
          <ac:chgData name="Verena Bloch" userId="341b6fd9-7ba3-442d-9171-e373bbe12d07" providerId="ADAL" clId="{1AC55A00-8C14-4725-A3C8-646390906A70}" dt="2021-10-30T16:54:43.523" v="761" actId="20577"/>
          <ac:spMkLst>
            <pc:docMk/>
            <pc:sldMk cId="2080847425" sldId="406"/>
            <ac:spMk id="12" creationId="{27F34CDA-89BF-4927-BAF7-45A48EBF54BB}"/>
          </ac:spMkLst>
        </pc:spChg>
        <pc:spChg chg="mod">
          <ac:chgData name="Verena Bloch" userId="341b6fd9-7ba3-442d-9171-e373bbe12d07" providerId="ADAL" clId="{1AC55A00-8C14-4725-A3C8-646390906A70}" dt="2021-10-30T16:54:53.082" v="763" actId="14100"/>
          <ac:spMkLst>
            <pc:docMk/>
            <pc:sldMk cId="2080847425" sldId="406"/>
            <ac:spMk id="13" creationId="{5B53C381-7A92-444A-AF5B-F7C41E0746D2}"/>
          </ac:spMkLst>
        </pc:spChg>
      </pc:sldChg>
      <pc:sldChg chg="modSp add mod ord">
        <pc:chgData name="Verena Bloch" userId="341b6fd9-7ba3-442d-9171-e373bbe12d07" providerId="ADAL" clId="{1AC55A00-8C14-4725-A3C8-646390906A70}" dt="2021-10-30T16:56:54.321" v="971" actId="1076"/>
        <pc:sldMkLst>
          <pc:docMk/>
          <pc:sldMk cId="1571293451" sldId="407"/>
        </pc:sldMkLst>
        <pc:spChg chg="mod">
          <ac:chgData name="Verena Bloch" userId="341b6fd9-7ba3-442d-9171-e373bbe12d07" providerId="ADAL" clId="{1AC55A00-8C14-4725-A3C8-646390906A70}" dt="2021-10-30T16:55:48.394" v="881" actId="313"/>
          <ac:spMkLst>
            <pc:docMk/>
            <pc:sldMk cId="1571293451" sldId="407"/>
            <ac:spMk id="3" creationId="{245815E6-606E-4799-B9D5-574305340EC7}"/>
          </ac:spMkLst>
        </pc:spChg>
        <pc:spChg chg="mod">
          <ac:chgData name="Verena Bloch" userId="341b6fd9-7ba3-442d-9171-e373bbe12d07" providerId="ADAL" clId="{1AC55A00-8C14-4725-A3C8-646390906A70}" dt="2021-10-30T16:56:50.297" v="970" actId="1076"/>
          <ac:spMkLst>
            <pc:docMk/>
            <pc:sldMk cId="1571293451" sldId="407"/>
            <ac:spMk id="12" creationId="{27F34CDA-89BF-4927-BAF7-45A48EBF54BB}"/>
          </ac:spMkLst>
        </pc:spChg>
        <pc:spChg chg="mod">
          <ac:chgData name="Verena Bloch" userId="341b6fd9-7ba3-442d-9171-e373bbe12d07" providerId="ADAL" clId="{1AC55A00-8C14-4725-A3C8-646390906A70}" dt="2021-10-30T16:56:54.321" v="971" actId="1076"/>
          <ac:spMkLst>
            <pc:docMk/>
            <pc:sldMk cId="1571293451" sldId="407"/>
            <ac:spMk id="13" creationId="{5B53C381-7A92-444A-AF5B-F7C41E0746D2}"/>
          </ac:spMkLst>
        </pc:spChg>
      </pc:sldChg>
      <pc:sldChg chg="add modTransition">
        <pc:chgData name="Verena Bloch" userId="341b6fd9-7ba3-442d-9171-e373bbe12d07" providerId="ADAL" clId="{1AC55A00-8C14-4725-A3C8-646390906A70}" dt="2021-10-31T04:21:26.078" v="1060"/>
        <pc:sldMkLst>
          <pc:docMk/>
          <pc:sldMk cId="2954919156" sldId="408"/>
        </pc:sldMkLst>
      </pc:sldChg>
      <pc:sldChg chg="add">
        <pc:chgData name="Verena Bloch" userId="341b6fd9-7ba3-442d-9171-e373bbe12d07" providerId="ADAL" clId="{1AC55A00-8C14-4725-A3C8-646390906A70}" dt="2021-10-31T04:19:42.811" v="1059"/>
        <pc:sldMkLst>
          <pc:docMk/>
          <pc:sldMk cId="3158956223" sldId="417"/>
        </pc:sldMkLst>
      </pc:sldChg>
      <pc:sldChg chg="add">
        <pc:chgData name="Verena Bloch" userId="341b6fd9-7ba3-442d-9171-e373bbe12d07" providerId="ADAL" clId="{1AC55A00-8C14-4725-A3C8-646390906A70}" dt="2021-10-31T04:19:42.811" v="1059"/>
        <pc:sldMkLst>
          <pc:docMk/>
          <pc:sldMk cId="1217797319" sldId="418"/>
        </pc:sldMkLst>
      </pc:sldChg>
      <pc:sldChg chg="add">
        <pc:chgData name="Verena Bloch" userId="341b6fd9-7ba3-442d-9171-e373bbe12d07" providerId="ADAL" clId="{1AC55A00-8C14-4725-A3C8-646390906A70}" dt="2021-10-31T04:19:42.811" v="1059"/>
        <pc:sldMkLst>
          <pc:docMk/>
          <pc:sldMk cId="683904484" sldId="419"/>
        </pc:sldMkLst>
      </pc:sldChg>
      <pc:sldChg chg="modSp add mod modNotesTx">
        <pc:chgData name="Verena Bloch" userId="341b6fd9-7ba3-442d-9171-e373bbe12d07" providerId="ADAL" clId="{1AC55A00-8C14-4725-A3C8-646390906A70}" dt="2021-10-31T04:46:25.778" v="1194" actId="6549"/>
        <pc:sldMkLst>
          <pc:docMk/>
          <pc:sldMk cId="601320504" sldId="420"/>
        </pc:sldMkLst>
        <pc:spChg chg="mod">
          <ac:chgData name="Verena Bloch" userId="341b6fd9-7ba3-442d-9171-e373bbe12d07" providerId="ADAL" clId="{1AC55A00-8C14-4725-A3C8-646390906A70}" dt="2021-10-31T04:46:16.671" v="1192" actId="1076"/>
          <ac:spMkLst>
            <pc:docMk/>
            <pc:sldMk cId="601320504" sldId="420"/>
            <ac:spMk id="2" creationId="{DDE5CD4C-C971-46E4-B1D2-4BF100361E53}"/>
          </ac:spMkLst>
        </pc:spChg>
        <pc:spChg chg="mod">
          <ac:chgData name="Verena Bloch" userId="341b6fd9-7ba3-442d-9171-e373bbe12d07" providerId="ADAL" clId="{1AC55A00-8C14-4725-A3C8-646390906A70}" dt="2021-10-31T04:46:25.778" v="1194" actId="6549"/>
          <ac:spMkLst>
            <pc:docMk/>
            <pc:sldMk cId="601320504" sldId="420"/>
            <ac:spMk id="9" creationId="{F279C930-91D1-4CC3-B2C6-215C0E043BE3}"/>
          </ac:spMkLst>
        </pc:spChg>
      </pc:sldChg>
    </pc:docChg>
  </pc:docChgLst>
  <pc:docChgLst>
    <pc:chgData name="Anne Marie" userId="b294ab28-f408-4f44-a5b2-58dfaa968da4" providerId="ADAL" clId="{EF7AD554-3A5F-4E23-B04B-873C62BA6774}"/>
    <pc:docChg chg="modSld">
      <pc:chgData name="Anne Marie" userId="b294ab28-f408-4f44-a5b2-58dfaa968da4" providerId="ADAL" clId="{EF7AD554-3A5F-4E23-B04B-873C62BA6774}" dt="2021-06-18T15:38:35.170" v="9" actId="20577"/>
      <pc:docMkLst>
        <pc:docMk/>
      </pc:docMkLst>
      <pc:sldChg chg="modSp mod">
        <pc:chgData name="Anne Marie" userId="b294ab28-f408-4f44-a5b2-58dfaa968da4" providerId="ADAL" clId="{EF7AD554-3A5F-4E23-B04B-873C62BA6774}" dt="2021-06-18T14:29:46.658" v="1" actId="20577"/>
        <pc:sldMkLst>
          <pc:docMk/>
          <pc:sldMk cId="3867092697" sldId="282"/>
        </pc:sldMkLst>
        <pc:spChg chg="mod">
          <ac:chgData name="Anne Marie" userId="b294ab28-f408-4f44-a5b2-58dfaa968da4" providerId="ADAL" clId="{EF7AD554-3A5F-4E23-B04B-873C62BA6774}" dt="2021-06-18T14:29:46.658" v="1" actId="20577"/>
          <ac:spMkLst>
            <pc:docMk/>
            <pc:sldMk cId="3867092697" sldId="282"/>
            <ac:spMk id="5" creationId="{88475AB2-7D66-4658-A207-8F1128E44B3E}"/>
          </ac:spMkLst>
        </pc:spChg>
      </pc:sldChg>
      <pc:sldChg chg="modSp mod">
        <pc:chgData name="Anne Marie" userId="b294ab28-f408-4f44-a5b2-58dfaa968da4" providerId="ADAL" clId="{EF7AD554-3A5F-4E23-B04B-873C62BA6774}" dt="2021-06-18T15:38:35.170" v="9" actId="20577"/>
        <pc:sldMkLst>
          <pc:docMk/>
          <pc:sldMk cId="1799772370" sldId="319"/>
        </pc:sldMkLst>
        <pc:spChg chg="mod">
          <ac:chgData name="Anne Marie" userId="b294ab28-f408-4f44-a5b2-58dfaa968da4" providerId="ADAL" clId="{EF7AD554-3A5F-4E23-B04B-873C62BA6774}" dt="2021-06-18T15:38:35.170" v="9" actId="20577"/>
          <ac:spMkLst>
            <pc:docMk/>
            <pc:sldMk cId="1799772370" sldId="319"/>
            <ac:spMk id="9" creationId="{062356A1-FAF3-4CC1-8CEE-0BA6928A968E}"/>
          </ac:spMkLst>
        </pc:spChg>
      </pc:sldChg>
    </pc:docChg>
  </pc:docChgLst>
  <pc:docChgLst>
    <pc:chgData name="Verena Bloch" userId="341b6fd9-7ba3-442d-9171-e373bbe12d07" providerId="ADAL" clId="{36A61197-CA9E-4DD3-B0B9-61DA688F2B7E}"/>
    <pc:docChg chg="undo custSel addSld delSld modSld sldOrd">
      <pc:chgData name="Verena Bloch" userId="341b6fd9-7ba3-442d-9171-e373bbe12d07" providerId="ADAL" clId="{36A61197-CA9E-4DD3-B0B9-61DA688F2B7E}" dt="2021-09-12T04:44:20.756" v="6531" actId="20577"/>
      <pc:docMkLst>
        <pc:docMk/>
      </pc:docMkLst>
      <pc:sldChg chg="addSp modSp mod">
        <pc:chgData name="Verena Bloch" userId="341b6fd9-7ba3-442d-9171-e373bbe12d07" providerId="ADAL" clId="{36A61197-CA9E-4DD3-B0B9-61DA688F2B7E}" dt="2021-09-11T12:13:12.316" v="5806" actId="1440"/>
        <pc:sldMkLst>
          <pc:docMk/>
          <pc:sldMk cId="3867092697" sldId="282"/>
        </pc:sldMkLst>
        <pc:spChg chg="mod">
          <ac:chgData name="Verena Bloch" userId="341b6fd9-7ba3-442d-9171-e373bbe12d07" providerId="ADAL" clId="{36A61197-CA9E-4DD3-B0B9-61DA688F2B7E}" dt="2021-09-08T08:40:35.667" v="150" actId="20577"/>
          <ac:spMkLst>
            <pc:docMk/>
            <pc:sldMk cId="3867092697" sldId="282"/>
            <ac:spMk id="2" creationId="{9D8AFA3D-9298-4662-AE80-1A1498F89246}"/>
          </ac:spMkLst>
        </pc:spChg>
        <pc:spChg chg="mod">
          <ac:chgData name="Verena Bloch" userId="341b6fd9-7ba3-442d-9171-e373bbe12d07" providerId="ADAL" clId="{36A61197-CA9E-4DD3-B0B9-61DA688F2B7E}" dt="2021-09-08T11:49:29.466" v="1201" actId="1076"/>
          <ac:spMkLst>
            <pc:docMk/>
            <pc:sldMk cId="3867092697" sldId="282"/>
            <ac:spMk id="5" creationId="{88475AB2-7D66-4658-A207-8F1128E44B3E}"/>
          </ac:spMkLst>
        </pc:spChg>
        <pc:spChg chg="add mod">
          <ac:chgData name="Verena Bloch" userId="341b6fd9-7ba3-442d-9171-e373bbe12d07" providerId="ADAL" clId="{36A61197-CA9E-4DD3-B0B9-61DA688F2B7E}" dt="2021-09-08T11:49:43.802" v="1202" actId="20577"/>
          <ac:spMkLst>
            <pc:docMk/>
            <pc:sldMk cId="3867092697" sldId="282"/>
            <ac:spMk id="8" creationId="{66C9EC9A-1023-4E19-BD30-59B8EA997E0E}"/>
          </ac:spMkLst>
        </pc:spChg>
        <pc:picChg chg="mod">
          <ac:chgData name="Verena Bloch" userId="341b6fd9-7ba3-442d-9171-e373bbe12d07" providerId="ADAL" clId="{36A61197-CA9E-4DD3-B0B9-61DA688F2B7E}" dt="2021-09-08T08:40:18.583" v="147" actId="1076"/>
          <ac:picMkLst>
            <pc:docMk/>
            <pc:sldMk cId="3867092697" sldId="282"/>
            <ac:picMk id="6" creationId="{C4C0E134-C620-4EC2-B835-8D46CD7F138F}"/>
          </ac:picMkLst>
        </pc:picChg>
        <pc:picChg chg="add mod">
          <ac:chgData name="Verena Bloch" userId="341b6fd9-7ba3-442d-9171-e373bbe12d07" providerId="ADAL" clId="{36A61197-CA9E-4DD3-B0B9-61DA688F2B7E}" dt="2021-09-08T08:40:20.656" v="148" actId="14100"/>
          <ac:picMkLst>
            <pc:docMk/>
            <pc:sldMk cId="3867092697" sldId="282"/>
            <ac:picMk id="7" creationId="{02716E38-38AB-4574-B0AF-98986C05DC00}"/>
          </ac:picMkLst>
        </pc:picChg>
        <pc:picChg chg="add mod">
          <ac:chgData name="Verena Bloch" userId="341b6fd9-7ba3-442d-9171-e373bbe12d07" providerId="ADAL" clId="{36A61197-CA9E-4DD3-B0B9-61DA688F2B7E}" dt="2021-09-11T12:13:12.316" v="5806" actId="1440"/>
          <ac:picMkLst>
            <pc:docMk/>
            <pc:sldMk cId="3867092697" sldId="282"/>
            <ac:picMk id="11" creationId="{17AD887A-0327-4DD4-8A93-8571DC167FAF}"/>
          </ac:picMkLst>
        </pc:picChg>
      </pc:sldChg>
      <pc:sldChg chg="addSp modSp mod">
        <pc:chgData name="Verena Bloch" userId="341b6fd9-7ba3-442d-9171-e373bbe12d07" providerId="ADAL" clId="{36A61197-CA9E-4DD3-B0B9-61DA688F2B7E}" dt="2021-09-08T13:59:13.014" v="2747" actId="1076"/>
        <pc:sldMkLst>
          <pc:docMk/>
          <pc:sldMk cId="3827198779" sldId="296"/>
        </pc:sldMkLst>
        <pc:spChg chg="add mod">
          <ac:chgData name="Verena Bloch" userId="341b6fd9-7ba3-442d-9171-e373bbe12d07" providerId="ADAL" clId="{36A61197-CA9E-4DD3-B0B9-61DA688F2B7E}" dt="2021-09-08T13:59:13.014" v="2747" actId="1076"/>
          <ac:spMkLst>
            <pc:docMk/>
            <pc:sldMk cId="3827198779" sldId="296"/>
            <ac:spMk id="3" creationId="{6A7819F8-E89C-49FC-A141-FEE9B68AC668}"/>
          </ac:spMkLst>
        </pc:spChg>
      </pc:sldChg>
      <pc:sldChg chg="addSp delSp modSp mod">
        <pc:chgData name="Verena Bloch" userId="341b6fd9-7ba3-442d-9171-e373bbe12d07" providerId="ADAL" clId="{36A61197-CA9E-4DD3-B0B9-61DA688F2B7E}" dt="2021-09-11T13:08:00.527" v="5985" actId="21"/>
        <pc:sldMkLst>
          <pc:docMk/>
          <pc:sldMk cId="79642039" sldId="332"/>
        </pc:sldMkLst>
        <pc:spChg chg="mod">
          <ac:chgData name="Verena Bloch" userId="341b6fd9-7ba3-442d-9171-e373bbe12d07" providerId="ADAL" clId="{36A61197-CA9E-4DD3-B0B9-61DA688F2B7E}" dt="2021-09-08T12:05:19.223" v="1335" actId="255"/>
          <ac:spMkLst>
            <pc:docMk/>
            <pc:sldMk cId="79642039" sldId="332"/>
            <ac:spMk id="2" creationId="{DDE5CD4C-C971-46E4-B1D2-4BF100361E53}"/>
          </ac:spMkLst>
        </pc:spChg>
        <pc:spChg chg="mod">
          <ac:chgData name="Verena Bloch" userId="341b6fd9-7ba3-442d-9171-e373bbe12d07" providerId="ADAL" clId="{36A61197-CA9E-4DD3-B0B9-61DA688F2B7E}" dt="2021-09-11T12:58:15.390" v="5983" actId="27636"/>
          <ac:spMkLst>
            <pc:docMk/>
            <pc:sldMk cId="79642039" sldId="332"/>
            <ac:spMk id="11" creationId="{F3B36A00-2A7E-451E-B0DE-DA649F843398}"/>
          </ac:spMkLst>
        </pc:spChg>
        <pc:picChg chg="add del mod">
          <ac:chgData name="Verena Bloch" userId="341b6fd9-7ba3-442d-9171-e373bbe12d07" providerId="ADAL" clId="{36A61197-CA9E-4DD3-B0B9-61DA688F2B7E}" dt="2021-09-11T13:08:00.527" v="5985" actId="21"/>
          <ac:picMkLst>
            <pc:docMk/>
            <pc:sldMk cId="79642039" sldId="332"/>
            <ac:picMk id="3" creationId="{9E5402AE-8825-40C0-B056-329A91E3D9B2}"/>
          </ac:picMkLst>
        </pc:picChg>
        <pc:picChg chg="del">
          <ac:chgData name="Verena Bloch" userId="341b6fd9-7ba3-442d-9171-e373bbe12d07" providerId="ADAL" clId="{36A61197-CA9E-4DD3-B0B9-61DA688F2B7E}" dt="2021-09-08T12:03:48.703" v="1208" actId="478"/>
          <ac:picMkLst>
            <pc:docMk/>
            <pc:sldMk cId="79642039" sldId="332"/>
            <ac:picMk id="6" creationId="{FF089D59-32D6-4972-81FF-22409AF69EEB}"/>
          </ac:picMkLst>
        </pc:picChg>
        <pc:picChg chg="del">
          <ac:chgData name="Verena Bloch" userId="341b6fd9-7ba3-442d-9171-e373bbe12d07" providerId="ADAL" clId="{36A61197-CA9E-4DD3-B0B9-61DA688F2B7E}" dt="2021-09-08T12:03:49.534" v="1209" actId="478"/>
          <ac:picMkLst>
            <pc:docMk/>
            <pc:sldMk cId="79642039" sldId="332"/>
            <ac:picMk id="7" creationId="{872B4758-3CDC-4C85-9A2C-8D80EF91CE99}"/>
          </ac:picMkLst>
        </pc:picChg>
        <pc:picChg chg="del">
          <ac:chgData name="Verena Bloch" userId="341b6fd9-7ba3-442d-9171-e373bbe12d07" providerId="ADAL" clId="{36A61197-CA9E-4DD3-B0B9-61DA688F2B7E}" dt="2021-09-08T12:03:50.147" v="1210" actId="478"/>
          <ac:picMkLst>
            <pc:docMk/>
            <pc:sldMk cId="79642039" sldId="332"/>
            <ac:picMk id="9" creationId="{910EEC27-08DD-4680-9F36-D1D55A034FA4}"/>
          </ac:picMkLst>
        </pc:picChg>
        <pc:picChg chg="add del mod">
          <ac:chgData name="Verena Bloch" userId="341b6fd9-7ba3-442d-9171-e373bbe12d07" providerId="ADAL" clId="{36A61197-CA9E-4DD3-B0B9-61DA688F2B7E}" dt="2021-09-08T08:38:57.696" v="40" actId="478"/>
          <ac:picMkLst>
            <pc:docMk/>
            <pc:sldMk cId="79642039" sldId="332"/>
            <ac:picMk id="10" creationId="{195A1D54-FA29-4079-B2EB-9A925A12405A}"/>
          </ac:picMkLst>
        </pc:picChg>
        <pc:picChg chg="add mod">
          <ac:chgData name="Verena Bloch" userId="341b6fd9-7ba3-442d-9171-e373bbe12d07" providerId="ADAL" clId="{36A61197-CA9E-4DD3-B0B9-61DA688F2B7E}" dt="2021-09-08T08:38:42.722" v="39"/>
          <ac:picMkLst>
            <pc:docMk/>
            <pc:sldMk cId="79642039" sldId="332"/>
            <ac:picMk id="12" creationId="{69A2C8B9-5028-4674-957D-EACBE4E3096B}"/>
          </ac:picMkLst>
        </pc:picChg>
        <pc:picChg chg="add mod">
          <ac:chgData name="Verena Bloch" userId="341b6fd9-7ba3-442d-9171-e373bbe12d07" providerId="ADAL" clId="{36A61197-CA9E-4DD3-B0B9-61DA688F2B7E}" dt="2021-09-11T12:58:21.780" v="5984" actId="1076"/>
          <ac:picMkLst>
            <pc:docMk/>
            <pc:sldMk cId="79642039" sldId="332"/>
            <ac:picMk id="13" creationId="{958AD2EC-64A5-428B-B872-DD67995762D0}"/>
          </ac:picMkLst>
        </pc:picChg>
        <pc:picChg chg="mod">
          <ac:chgData name="Verena Bloch" userId="341b6fd9-7ba3-442d-9171-e373bbe12d07" providerId="ADAL" clId="{36A61197-CA9E-4DD3-B0B9-61DA688F2B7E}" dt="2021-09-08T08:39:10.832" v="41" actId="14100"/>
          <ac:picMkLst>
            <pc:docMk/>
            <pc:sldMk cId="79642039" sldId="332"/>
            <ac:picMk id="18" creationId="{E1443C1C-9D36-491D-B69B-BF78DC2C0535}"/>
          </ac:picMkLst>
        </pc:picChg>
      </pc:sldChg>
      <pc:sldChg chg="add">
        <pc:chgData name="Verena Bloch" userId="341b6fd9-7ba3-442d-9171-e373bbe12d07" providerId="ADAL" clId="{36A61197-CA9E-4DD3-B0B9-61DA688F2B7E}" dt="2021-09-11T19:10:37.412" v="6454"/>
        <pc:sldMkLst>
          <pc:docMk/>
          <pc:sldMk cId="3356908746" sldId="334"/>
        </pc:sldMkLst>
      </pc:sldChg>
      <pc:sldChg chg="addSp delSp modSp mod ord">
        <pc:chgData name="Verena Bloch" userId="341b6fd9-7ba3-442d-9171-e373bbe12d07" providerId="ADAL" clId="{36A61197-CA9E-4DD3-B0B9-61DA688F2B7E}" dt="2021-09-11T13:12:36.759" v="5986"/>
        <pc:sldMkLst>
          <pc:docMk/>
          <pc:sldMk cId="1977368037" sldId="337"/>
        </pc:sldMkLst>
        <pc:spChg chg="mod">
          <ac:chgData name="Verena Bloch" userId="341b6fd9-7ba3-442d-9171-e373bbe12d07" providerId="ADAL" clId="{36A61197-CA9E-4DD3-B0B9-61DA688F2B7E}" dt="2021-09-08T12:47:08.409" v="1618" actId="1076"/>
          <ac:spMkLst>
            <pc:docMk/>
            <pc:sldMk cId="1977368037" sldId="337"/>
            <ac:spMk id="2" creationId="{DDE5CD4C-C971-46E4-B1D2-4BF100361E53}"/>
          </ac:spMkLst>
        </pc:spChg>
        <pc:spChg chg="add del mod">
          <ac:chgData name="Verena Bloch" userId="341b6fd9-7ba3-442d-9171-e373bbe12d07" providerId="ADAL" clId="{36A61197-CA9E-4DD3-B0B9-61DA688F2B7E}" dt="2021-09-08T12:47:20.433" v="1620" actId="478"/>
          <ac:spMkLst>
            <pc:docMk/>
            <pc:sldMk cId="1977368037" sldId="337"/>
            <ac:spMk id="3" creationId="{D8A7AF2D-A89D-4952-B408-D1DFF7E7DEE4}"/>
          </ac:spMkLst>
        </pc:spChg>
        <pc:picChg chg="add mod">
          <ac:chgData name="Verena Bloch" userId="341b6fd9-7ba3-442d-9171-e373bbe12d07" providerId="ADAL" clId="{36A61197-CA9E-4DD3-B0B9-61DA688F2B7E}" dt="2021-09-11T13:12:36.759" v="5986"/>
          <ac:picMkLst>
            <pc:docMk/>
            <pc:sldMk cId="1977368037" sldId="337"/>
            <ac:picMk id="7" creationId="{B08C43AD-19B1-4AA3-977E-B7E9CFE975DD}"/>
          </ac:picMkLst>
        </pc:picChg>
      </pc:sldChg>
      <pc:sldChg chg="addSp delSp modSp mod modAnim">
        <pc:chgData name="Verena Bloch" userId="341b6fd9-7ba3-442d-9171-e373bbe12d07" providerId="ADAL" clId="{36A61197-CA9E-4DD3-B0B9-61DA688F2B7E}" dt="2021-09-08T18:46:23.717" v="4715" actId="478"/>
        <pc:sldMkLst>
          <pc:docMk/>
          <pc:sldMk cId="3703711255" sldId="338"/>
        </pc:sldMkLst>
        <pc:spChg chg="add mod">
          <ac:chgData name="Verena Bloch" userId="341b6fd9-7ba3-442d-9171-e373bbe12d07" providerId="ADAL" clId="{36A61197-CA9E-4DD3-B0B9-61DA688F2B7E}" dt="2021-09-08T12:50:02.255" v="1762" actId="208"/>
          <ac:spMkLst>
            <pc:docMk/>
            <pc:sldMk cId="3703711255" sldId="338"/>
            <ac:spMk id="3" creationId="{F592ADB2-4634-4545-9CE3-8513982AC8A9}"/>
          </ac:spMkLst>
        </pc:spChg>
        <pc:picChg chg="add del">
          <ac:chgData name="Verena Bloch" userId="341b6fd9-7ba3-442d-9171-e373bbe12d07" providerId="ADAL" clId="{36A61197-CA9E-4DD3-B0B9-61DA688F2B7E}" dt="2021-09-08T18:46:23.717" v="4715" actId="478"/>
          <ac:picMkLst>
            <pc:docMk/>
            <pc:sldMk cId="3703711255" sldId="338"/>
            <ac:picMk id="12" creationId="{BF6F5428-24AB-4AB2-97DF-B9A3F03737F2}"/>
          </ac:picMkLst>
        </pc:picChg>
      </pc:sldChg>
      <pc:sldChg chg="addSp delSp modSp mod">
        <pc:chgData name="Verena Bloch" userId="341b6fd9-7ba3-442d-9171-e373bbe12d07" providerId="ADAL" clId="{36A61197-CA9E-4DD3-B0B9-61DA688F2B7E}" dt="2021-09-11T18:00:02.332" v="6070" actId="166"/>
        <pc:sldMkLst>
          <pc:docMk/>
          <pc:sldMk cId="1409508873" sldId="340"/>
        </pc:sldMkLst>
        <pc:spChg chg="add del mod">
          <ac:chgData name="Verena Bloch" userId="341b6fd9-7ba3-442d-9171-e373bbe12d07" providerId="ADAL" clId="{36A61197-CA9E-4DD3-B0B9-61DA688F2B7E}" dt="2021-09-08T13:10:30.334" v="1867" actId="478"/>
          <ac:spMkLst>
            <pc:docMk/>
            <pc:sldMk cId="1409508873" sldId="340"/>
            <ac:spMk id="4" creationId="{5FDD3D66-1120-4C98-981F-E2BEB2D54233}"/>
          </ac:spMkLst>
        </pc:spChg>
        <pc:spChg chg="del">
          <ac:chgData name="Verena Bloch" userId="341b6fd9-7ba3-442d-9171-e373bbe12d07" providerId="ADAL" clId="{36A61197-CA9E-4DD3-B0B9-61DA688F2B7E}" dt="2021-09-08T13:10:26.510" v="1866" actId="478"/>
          <ac:spMkLst>
            <pc:docMk/>
            <pc:sldMk cId="1409508873" sldId="340"/>
            <ac:spMk id="9" creationId="{F279C930-91D1-4CC3-B2C6-215C0E043BE3}"/>
          </ac:spMkLst>
        </pc:spChg>
        <pc:spChg chg="add mod">
          <ac:chgData name="Verena Bloch" userId="341b6fd9-7ba3-442d-9171-e373bbe12d07" providerId="ADAL" clId="{36A61197-CA9E-4DD3-B0B9-61DA688F2B7E}" dt="2021-09-08T13:11:33.630" v="1889" actId="14100"/>
          <ac:spMkLst>
            <pc:docMk/>
            <pc:sldMk cId="1409508873" sldId="340"/>
            <ac:spMk id="12" creationId="{D3186163-30A2-4762-A44A-A3EE0BD93719}"/>
          </ac:spMkLst>
        </pc:spChg>
        <pc:picChg chg="add mod">
          <ac:chgData name="Verena Bloch" userId="341b6fd9-7ba3-442d-9171-e373bbe12d07" providerId="ADAL" clId="{36A61197-CA9E-4DD3-B0B9-61DA688F2B7E}" dt="2021-09-11T17:59:57.577" v="6069" actId="1035"/>
          <ac:picMkLst>
            <pc:docMk/>
            <pc:sldMk cId="1409508873" sldId="340"/>
            <ac:picMk id="3" creationId="{C6BDA580-070A-4FA8-B22E-6EDACAD11BF1}"/>
          </ac:picMkLst>
        </pc:picChg>
        <pc:picChg chg="del">
          <ac:chgData name="Verena Bloch" userId="341b6fd9-7ba3-442d-9171-e373bbe12d07" providerId="ADAL" clId="{36A61197-CA9E-4DD3-B0B9-61DA688F2B7E}" dt="2021-09-08T13:10:31.182" v="1868" actId="478"/>
          <ac:picMkLst>
            <pc:docMk/>
            <pc:sldMk cId="1409508873" sldId="340"/>
            <ac:picMk id="6" creationId="{C2FDB6E7-2A39-43DD-ADD6-AC947EC76D0F}"/>
          </ac:picMkLst>
        </pc:picChg>
        <pc:picChg chg="ord">
          <ac:chgData name="Verena Bloch" userId="341b6fd9-7ba3-442d-9171-e373bbe12d07" providerId="ADAL" clId="{36A61197-CA9E-4DD3-B0B9-61DA688F2B7E}" dt="2021-09-11T18:00:02.332" v="6070" actId="166"/>
          <ac:picMkLst>
            <pc:docMk/>
            <pc:sldMk cId="1409508873" sldId="340"/>
            <ac:picMk id="7" creationId="{74836E74-D2C1-40D0-B55A-632BEA699382}"/>
          </ac:picMkLst>
        </pc:picChg>
        <pc:picChg chg="add mod">
          <ac:chgData name="Verena Bloch" userId="341b6fd9-7ba3-442d-9171-e373bbe12d07" providerId="ADAL" clId="{36A61197-CA9E-4DD3-B0B9-61DA688F2B7E}" dt="2021-09-08T13:11:48.070" v="1894" actId="1076"/>
          <ac:picMkLst>
            <pc:docMk/>
            <pc:sldMk cId="1409508873" sldId="340"/>
            <ac:picMk id="10" creationId="{B40EC47A-70B2-4DB8-AAC3-7A6F2A3BBEA8}"/>
          </ac:picMkLst>
        </pc:picChg>
        <pc:picChg chg="add del mod">
          <ac:chgData name="Verena Bloch" userId="341b6fd9-7ba3-442d-9171-e373bbe12d07" providerId="ADAL" clId="{36A61197-CA9E-4DD3-B0B9-61DA688F2B7E}" dt="2021-09-08T13:11:25.485" v="1887" actId="478"/>
          <ac:picMkLst>
            <pc:docMk/>
            <pc:sldMk cId="1409508873" sldId="340"/>
            <ac:picMk id="11" creationId="{C45B59A3-5512-46E1-B6CC-9C3BF5CF11DE}"/>
          </ac:picMkLst>
        </pc:picChg>
        <pc:picChg chg="add del mod">
          <ac:chgData name="Verena Bloch" userId="341b6fd9-7ba3-442d-9171-e373bbe12d07" providerId="ADAL" clId="{36A61197-CA9E-4DD3-B0B9-61DA688F2B7E}" dt="2021-09-08T13:11:23.411" v="1886" actId="478"/>
          <ac:picMkLst>
            <pc:docMk/>
            <pc:sldMk cId="1409508873" sldId="340"/>
            <ac:picMk id="13" creationId="{28E91078-8640-4C1C-A322-3914EC89BA68}"/>
          </ac:picMkLst>
        </pc:picChg>
        <pc:picChg chg="add del mod">
          <ac:chgData name="Verena Bloch" userId="341b6fd9-7ba3-442d-9171-e373bbe12d07" providerId="ADAL" clId="{36A61197-CA9E-4DD3-B0B9-61DA688F2B7E}" dt="2021-09-08T13:11:23.411" v="1886" actId="478"/>
          <ac:picMkLst>
            <pc:docMk/>
            <pc:sldMk cId="1409508873" sldId="340"/>
            <ac:picMk id="14" creationId="{98F4B0A5-EB57-4E10-8654-35619B6BC5DA}"/>
          </ac:picMkLst>
        </pc:picChg>
        <pc:picChg chg="add del mod">
          <ac:chgData name="Verena Bloch" userId="341b6fd9-7ba3-442d-9171-e373bbe12d07" providerId="ADAL" clId="{36A61197-CA9E-4DD3-B0B9-61DA688F2B7E}" dt="2021-09-08T13:11:23.411" v="1886" actId="478"/>
          <ac:picMkLst>
            <pc:docMk/>
            <pc:sldMk cId="1409508873" sldId="340"/>
            <ac:picMk id="15" creationId="{EEFE2FF2-06A4-493A-BA9C-AD6BCCD07258}"/>
          </ac:picMkLst>
        </pc:picChg>
        <pc:picChg chg="add del mod">
          <ac:chgData name="Verena Bloch" userId="341b6fd9-7ba3-442d-9171-e373bbe12d07" providerId="ADAL" clId="{36A61197-CA9E-4DD3-B0B9-61DA688F2B7E}" dt="2021-09-08T13:11:23.411" v="1886" actId="478"/>
          <ac:picMkLst>
            <pc:docMk/>
            <pc:sldMk cId="1409508873" sldId="340"/>
            <ac:picMk id="16" creationId="{9F086D9D-9357-4FC8-AFD7-07A8AF56F414}"/>
          </ac:picMkLst>
        </pc:picChg>
        <pc:picChg chg="add del mod">
          <ac:chgData name="Verena Bloch" userId="341b6fd9-7ba3-442d-9171-e373bbe12d07" providerId="ADAL" clId="{36A61197-CA9E-4DD3-B0B9-61DA688F2B7E}" dt="2021-09-08T13:11:23.411" v="1886" actId="478"/>
          <ac:picMkLst>
            <pc:docMk/>
            <pc:sldMk cId="1409508873" sldId="340"/>
            <ac:picMk id="17" creationId="{8CF52366-6870-4781-A3A7-9009BB03751D}"/>
          </ac:picMkLst>
        </pc:picChg>
        <pc:picChg chg="add del mod">
          <ac:chgData name="Verena Bloch" userId="341b6fd9-7ba3-442d-9171-e373bbe12d07" providerId="ADAL" clId="{36A61197-CA9E-4DD3-B0B9-61DA688F2B7E}" dt="2021-09-08T13:11:17.637" v="1885" actId="478"/>
          <ac:picMkLst>
            <pc:docMk/>
            <pc:sldMk cId="1409508873" sldId="340"/>
            <ac:picMk id="19" creationId="{7B27F9AC-060E-4918-A3AF-9A760275E003}"/>
          </ac:picMkLst>
        </pc:picChg>
        <pc:picChg chg="add del mod">
          <ac:chgData name="Verena Bloch" userId="341b6fd9-7ba3-442d-9171-e373bbe12d07" providerId="ADAL" clId="{36A61197-CA9E-4DD3-B0B9-61DA688F2B7E}" dt="2021-09-08T13:11:17.637" v="1885" actId="478"/>
          <ac:picMkLst>
            <pc:docMk/>
            <pc:sldMk cId="1409508873" sldId="340"/>
            <ac:picMk id="20" creationId="{02005D3E-F0B3-46A5-B171-279EA51D0594}"/>
          </ac:picMkLst>
        </pc:picChg>
        <pc:picChg chg="add del mod">
          <ac:chgData name="Verena Bloch" userId="341b6fd9-7ba3-442d-9171-e373bbe12d07" providerId="ADAL" clId="{36A61197-CA9E-4DD3-B0B9-61DA688F2B7E}" dt="2021-09-08T13:11:23.411" v="1886" actId="478"/>
          <ac:picMkLst>
            <pc:docMk/>
            <pc:sldMk cId="1409508873" sldId="340"/>
            <ac:picMk id="21" creationId="{8EBC31C9-2F1C-4F04-9539-1A5F16ABBCF8}"/>
          </ac:picMkLst>
        </pc:picChg>
        <pc:picChg chg="add del mod">
          <ac:chgData name="Verena Bloch" userId="341b6fd9-7ba3-442d-9171-e373bbe12d07" providerId="ADAL" clId="{36A61197-CA9E-4DD3-B0B9-61DA688F2B7E}" dt="2021-09-08T13:11:17.637" v="1885" actId="478"/>
          <ac:picMkLst>
            <pc:docMk/>
            <pc:sldMk cId="1409508873" sldId="340"/>
            <ac:picMk id="22" creationId="{5447BC18-5FD7-4945-BAF0-DFEE75FC51B8}"/>
          </ac:picMkLst>
        </pc:picChg>
        <pc:picChg chg="add del mod">
          <ac:chgData name="Verena Bloch" userId="341b6fd9-7ba3-442d-9171-e373bbe12d07" providerId="ADAL" clId="{36A61197-CA9E-4DD3-B0B9-61DA688F2B7E}" dt="2021-09-08T13:11:17.637" v="1885" actId="478"/>
          <ac:picMkLst>
            <pc:docMk/>
            <pc:sldMk cId="1409508873" sldId="340"/>
            <ac:picMk id="23" creationId="{F90F28F7-9ACC-4A7C-A246-1449A9623693}"/>
          </ac:picMkLst>
        </pc:picChg>
        <pc:picChg chg="add del mod">
          <ac:chgData name="Verena Bloch" userId="341b6fd9-7ba3-442d-9171-e373bbe12d07" providerId="ADAL" clId="{36A61197-CA9E-4DD3-B0B9-61DA688F2B7E}" dt="2021-09-08T13:11:17.637" v="1885" actId="478"/>
          <ac:picMkLst>
            <pc:docMk/>
            <pc:sldMk cId="1409508873" sldId="340"/>
            <ac:picMk id="24" creationId="{C16569FE-2BC8-4F7C-9CFE-4695577C78EC}"/>
          </ac:picMkLst>
        </pc:picChg>
        <pc:picChg chg="add del mod">
          <ac:chgData name="Verena Bloch" userId="341b6fd9-7ba3-442d-9171-e373bbe12d07" providerId="ADAL" clId="{36A61197-CA9E-4DD3-B0B9-61DA688F2B7E}" dt="2021-09-08T13:11:17.637" v="1885" actId="478"/>
          <ac:picMkLst>
            <pc:docMk/>
            <pc:sldMk cId="1409508873" sldId="340"/>
            <ac:picMk id="25" creationId="{B9193327-BE12-4D45-B418-6D1174B94B62}"/>
          </ac:picMkLst>
        </pc:picChg>
        <pc:picChg chg="add del mod">
          <ac:chgData name="Verena Bloch" userId="341b6fd9-7ba3-442d-9171-e373bbe12d07" providerId="ADAL" clId="{36A61197-CA9E-4DD3-B0B9-61DA688F2B7E}" dt="2021-09-08T13:11:23.411" v="1886" actId="478"/>
          <ac:picMkLst>
            <pc:docMk/>
            <pc:sldMk cId="1409508873" sldId="340"/>
            <ac:picMk id="26" creationId="{338208DD-3336-42E5-8DD0-FB285E554184}"/>
          </ac:picMkLst>
        </pc:picChg>
        <pc:picChg chg="add del mod">
          <ac:chgData name="Verena Bloch" userId="341b6fd9-7ba3-442d-9171-e373bbe12d07" providerId="ADAL" clId="{36A61197-CA9E-4DD3-B0B9-61DA688F2B7E}" dt="2021-09-08T13:11:23.411" v="1886" actId="478"/>
          <ac:picMkLst>
            <pc:docMk/>
            <pc:sldMk cId="1409508873" sldId="340"/>
            <ac:picMk id="27" creationId="{CC6368F0-4B03-445B-A6B6-F4E4DCD55462}"/>
          </ac:picMkLst>
        </pc:picChg>
        <pc:picChg chg="add del mod">
          <ac:chgData name="Verena Bloch" userId="341b6fd9-7ba3-442d-9171-e373bbe12d07" providerId="ADAL" clId="{36A61197-CA9E-4DD3-B0B9-61DA688F2B7E}" dt="2021-09-08T13:11:17.637" v="1885" actId="478"/>
          <ac:picMkLst>
            <pc:docMk/>
            <pc:sldMk cId="1409508873" sldId="340"/>
            <ac:picMk id="28" creationId="{519C7D2F-773D-483B-B36D-5E2E84E35106}"/>
          </ac:picMkLst>
        </pc:picChg>
        <pc:picChg chg="add del mod">
          <ac:chgData name="Verena Bloch" userId="341b6fd9-7ba3-442d-9171-e373bbe12d07" providerId="ADAL" clId="{36A61197-CA9E-4DD3-B0B9-61DA688F2B7E}" dt="2021-09-08T13:11:23.411" v="1886" actId="478"/>
          <ac:picMkLst>
            <pc:docMk/>
            <pc:sldMk cId="1409508873" sldId="340"/>
            <ac:picMk id="29" creationId="{3CC7B8B6-A613-4BC3-A519-774C59F5B16B}"/>
          </ac:picMkLst>
        </pc:picChg>
        <pc:picChg chg="add del mod">
          <ac:chgData name="Verena Bloch" userId="341b6fd9-7ba3-442d-9171-e373bbe12d07" providerId="ADAL" clId="{36A61197-CA9E-4DD3-B0B9-61DA688F2B7E}" dt="2021-09-08T13:11:23.411" v="1886" actId="478"/>
          <ac:picMkLst>
            <pc:docMk/>
            <pc:sldMk cId="1409508873" sldId="340"/>
            <ac:picMk id="30" creationId="{C166584D-2E98-4363-8392-CC6C407E2872}"/>
          </ac:picMkLst>
        </pc:picChg>
        <pc:picChg chg="add del mod">
          <ac:chgData name="Verena Bloch" userId="341b6fd9-7ba3-442d-9171-e373bbe12d07" providerId="ADAL" clId="{36A61197-CA9E-4DD3-B0B9-61DA688F2B7E}" dt="2021-09-08T13:11:23.411" v="1886" actId="478"/>
          <ac:picMkLst>
            <pc:docMk/>
            <pc:sldMk cId="1409508873" sldId="340"/>
            <ac:picMk id="31" creationId="{7AE09966-62D7-45F7-98CD-0C43EDCFB877}"/>
          </ac:picMkLst>
        </pc:picChg>
        <pc:picChg chg="add del mod">
          <ac:chgData name="Verena Bloch" userId="341b6fd9-7ba3-442d-9171-e373bbe12d07" providerId="ADAL" clId="{36A61197-CA9E-4DD3-B0B9-61DA688F2B7E}" dt="2021-09-08T13:11:17.637" v="1885" actId="478"/>
          <ac:picMkLst>
            <pc:docMk/>
            <pc:sldMk cId="1409508873" sldId="340"/>
            <ac:picMk id="32" creationId="{29AB0853-5E93-44F5-9894-E95B668F2C61}"/>
          </ac:picMkLst>
        </pc:picChg>
        <pc:picChg chg="add del mod">
          <ac:chgData name="Verena Bloch" userId="341b6fd9-7ba3-442d-9171-e373bbe12d07" providerId="ADAL" clId="{36A61197-CA9E-4DD3-B0B9-61DA688F2B7E}" dt="2021-09-08T13:11:23.411" v="1886" actId="478"/>
          <ac:picMkLst>
            <pc:docMk/>
            <pc:sldMk cId="1409508873" sldId="340"/>
            <ac:picMk id="33" creationId="{612888CD-94BD-4046-AAF5-DBD26EDCD1F5}"/>
          </ac:picMkLst>
        </pc:picChg>
        <pc:picChg chg="add del mod">
          <ac:chgData name="Verena Bloch" userId="341b6fd9-7ba3-442d-9171-e373bbe12d07" providerId="ADAL" clId="{36A61197-CA9E-4DD3-B0B9-61DA688F2B7E}" dt="2021-09-08T13:11:23.411" v="1886" actId="478"/>
          <ac:picMkLst>
            <pc:docMk/>
            <pc:sldMk cId="1409508873" sldId="340"/>
            <ac:picMk id="34" creationId="{491A4962-4E95-439B-8628-AA3AA3153F41}"/>
          </ac:picMkLst>
        </pc:picChg>
        <pc:picChg chg="add del mod">
          <ac:chgData name="Verena Bloch" userId="341b6fd9-7ba3-442d-9171-e373bbe12d07" providerId="ADAL" clId="{36A61197-CA9E-4DD3-B0B9-61DA688F2B7E}" dt="2021-09-08T13:11:17.637" v="1885" actId="478"/>
          <ac:picMkLst>
            <pc:docMk/>
            <pc:sldMk cId="1409508873" sldId="340"/>
            <ac:picMk id="35" creationId="{9C088F07-A19D-469A-BF1B-2CBF2F89D427}"/>
          </ac:picMkLst>
        </pc:picChg>
        <pc:picChg chg="add del mod">
          <ac:chgData name="Verena Bloch" userId="341b6fd9-7ba3-442d-9171-e373bbe12d07" providerId="ADAL" clId="{36A61197-CA9E-4DD3-B0B9-61DA688F2B7E}" dt="2021-09-08T13:11:17.637" v="1885" actId="478"/>
          <ac:picMkLst>
            <pc:docMk/>
            <pc:sldMk cId="1409508873" sldId="340"/>
            <ac:picMk id="36" creationId="{32A016EF-8F13-4DB6-A51B-58D9855305D0}"/>
          </ac:picMkLst>
        </pc:picChg>
        <pc:picChg chg="add del mod">
          <ac:chgData name="Verena Bloch" userId="341b6fd9-7ba3-442d-9171-e373bbe12d07" providerId="ADAL" clId="{36A61197-CA9E-4DD3-B0B9-61DA688F2B7E}" dt="2021-09-08T13:11:17.637" v="1885" actId="478"/>
          <ac:picMkLst>
            <pc:docMk/>
            <pc:sldMk cId="1409508873" sldId="340"/>
            <ac:picMk id="37" creationId="{326FB036-6FB3-4188-8AB4-EB52C3002C7F}"/>
          </ac:picMkLst>
        </pc:picChg>
        <pc:picChg chg="add del mod">
          <ac:chgData name="Verena Bloch" userId="341b6fd9-7ba3-442d-9171-e373bbe12d07" providerId="ADAL" clId="{36A61197-CA9E-4DD3-B0B9-61DA688F2B7E}" dt="2021-09-08T13:11:23.411" v="1886" actId="478"/>
          <ac:picMkLst>
            <pc:docMk/>
            <pc:sldMk cId="1409508873" sldId="340"/>
            <ac:picMk id="38" creationId="{98443A23-595A-4D58-B4A2-815D37A8358B}"/>
          </ac:picMkLst>
        </pc:picChg>
        <pc:picChg chg="add del mod">
          <ac:chgData name="Verena Bloch" userId="341b6fd9-7ba3-442d-9171-e373bbe12d07" providerId="ADAL" clId="{36A61197-CA9E-4DD3-B0B9-61DA688F2B7E}" dt="2021-09-08T13:11:17.637" v="1885" actId="478"/>
          <ac:picMkLst>
            <pc:docMk/>
            <pc:sldMk cId="1409508873" sldId="340"/>
            <ac:picMk id="39" creationId="{12E7F3EA-89BD-4C8E-A08D-226D486F961E}"/>
          </ac:picMkLst>
        </pc:picChg>
        <pc:picChg chg="add del mod">
          <ac:chgData name="Verena Bloch" userId="341b6fd9-7ba3-442d-9171-e373bbe12d07" providerId="ADAL" clId="{36A61197-CA9E-4DD3-B0B9-61DA688F2B7E}" dt="2021-09-08T13:11:17.637" v="1885" actId="478"/>
          <ac:picMkLst>
            <pc:docMk/>
            <pc:sldMk cId="1409508873" sldId="340"/>
            <ac:picMk id="40" creationId="{293C3A4F-22EF-468E-86ED-C2705BB23712}"/>
          </ac:picMkLst>
        </pc:picChg>
        <pc:picChg chg="add del mod">
          <ac:chgData name="Verena Bloch" userId="341b6fd9-7ba3-442d-9171-e373bbe12d07" providerId="ADAL" clId="{36A61197-CA9E-4DD3-B0B9-61DA688F2B7E}" dt="2021-09-08T13:11:09.800" v="1881" actId="478"/>
          <ac:picMkLst>
            <pc:docMk/>
            <pc:sldMk cId="1409508873" sldId="340"/>
            <ac:picMk id="41" creationId="{5DA08C41-7DC6-4625-8106-B943E9C4F71C}"/>
          </ac:picMkLst>
        </pc:picChg>
        <pc:picChg chg="add del mod">
          <ac:chgData name="Verena Bloch" userId="341b6fd9-7ba3-442d-9171-e373bbe12d07" providerId="ADAL" clId="{36A61197-CA9E-4DD3-B0B9-61DA688F2B7E}" dt="2021-09-08T13:11:17.637" v="1885" actId="478"/>
          <ac:picMkLst>
            <pc:docMk/>
            <pc:sldMk cId="1409508873" sldId="340"/>
            <ac:picMk id="42" creationId="{7948993E-D0D1-4C7A-9303-2D7319529E23}"/>
          </ac:picMkLst>
        </pc:picChg>
        <pc:picChg chg="add del mod">
          <ac:chgData name="Verena Bloch" userId="341b6fd9-7ba3-442d-9171-e373bbe12d07" providerId="ADAL" clId="{36A61197-CA9E-4DD3-B0B9-61DA688F2B7E}" dt="2021-09-08T13:11:12.923" v="1884" actId="478"/>
          <ac:picMkLst>
            <pc:docMk/>
            <pc:sldMk cId="1409508873" sldId="340"/>
            <ac:picMk id="43" creationId="{4A6CE3A3-8F00-4541-B57C-1D096A92F8D6}"/>
          </ac:picMkLst>
        </pc:picChg>
        <pc:picChg chg="add del mod">
          <ac:chgData name="Verena Bloch" userId="341b6fd9-7ba3-442d-9171-e373bbe12d07" providerId="ADAL" clId="{36A61197-CA9E-4DD3-B0B9-61DA688F2B7E}" dt="2021-09-08T13:11:05.939" v="1879" actId="478"/>
          <ac:picMkLst>
            <pc:docMk/>
            <pc:sldMk cId="1409508873" sldId="340"/>
            <ac:picMk id="44" creationId="{50759E9C-7E38-4413-BEC8-BAE4163AB902}"/>
          </ac:picMkLst>
        </pc:picChg>
        <pc:picChg chg="add del mod">
          <ac:chgData name="Verena Bloch" userId="341b6fd9-7ba3-442d-9171-e373bbe12d07" providerId="ADAL" clId="{36A61197-CA9E-4DD3-B0B9-61DA688F2B7E}" dt="2021-09-08T13:11:17.637" v="1885" actId="478"/>
          <ac:picMkLst>
            <pc:docMk/>
            <pc:sldMk cId="1409508873" sldId="340"/>
            <ac:picMk id="45" creationId="{36E59C63-5374-4829-B85D-92D1F421B451}"/>
          </ac:picMkLst>
        </pc:picChg>
        <pc:picChg chg="add del mod">
          <ac:chgData name="Verena Bloch" userId="341b6fd9-7ba3-442d-9171-e373bbe12d07" providerId="ADAL" clId="{36A61197-CA9E-4DD3-B0B9-61DA688F2B7E}" dt="2021-09-08T13:11:11.996" v="1883" actId="478"/>
          <ac:picMkLst>
            <pc:docMk/>
            <pc:sldMk cId="1409508873" sldId="340"/>
            <ac:picMk id="46" creationId="{7884DC53-F8F6-4DEF-B8EF-3F010690F6BA}"/>
          </ac:picMkLst>
        </pc:picChg>
        <pc:picChg chg="add del mod">
          <ac:chgData name="Verena Bloch" userId="341b6fd9-7ba3-442d-9171-e373bbe12d07" providerId="ADAL" clId="{36A61197-CA9E-4DD3-B0B9-61DA688F2B7E}" dt="2021-09-08T13:11:11.100" v="1882" actId="478"/>
          <ac:picMkLst>
            <pc:docMk/>
            <pc:sldMk cId="1409508873" sldId="340"/>
            <ac:picMk id="47" creationId="{BA194C3E-3C1E-4114-8E7C-D4CCC2B7855F}"/>
          </ac:picMkLst>
        </pc:picChg>
        <pc:picChg chg="add del mod">
          <ac:chgData name="Verena Bloch" userId="341b6fd9-7ba3-442d-9171-e373bbe12d07" providerId="ADAL" clId="{36A61197-CA9E-4DD3-B0B9-61DA688F2B7E}" dt="2021-09-08T13:11:04.645" v="1878" actId="478"/>
          <ac:picMkLst>
            <pc:docMk/>
            <pc:sldMk cId="1409508873" sldId="340"/>
            <ac:picMk id="48" creationId="{79325CB2-1FCB-40DE-A31C-4420947E26AC}"/>
          </ac:picMkLst>
        </pc:picChg>
        <pc:picChg chg="add del mod">
          <ac:chgData name="Verena Bloch" userId="341b6fd9-7ba3-442d-9171-e373bbe12d07" providerId="ADAL" clId="{36A61197-CA9E-4DD3-B0B9-61DA688F2B7E}" dt="2021-09-08T13:11:03.548" v="1877" actId="478"/>
          <ac:picMkLst>
            <pc:docMk/>
            <pc:sldMk cId="1409508873" sldId="340"/>
            <ac:picMk id="49" creationId="{02DB031C-15D3-4B0C-A615-F4B76977E43C}"/>
          </ac:picMkLst>
        </pc:picChg>
        <pc:picChg chg="add del mod">
          <ac:chgData name="Verena Bloch" userId="341b6fd9-7ba3-442d-9171-e373bbe12d07" providerId="ADAL" clId="{36A61197-CA9E-4DD3-B0B9-61DA688F2B7E}" dt="2021-09-08T13:11:02.901" v="1876" actId="478"/>
          <ac:picMkLst>
            <pc:docMk/>
            <pc:sldMk cId="1409508873" sldId="340"/>
            <ac:picMk id="50" creationId="{8DBA332F-05AD-4925-9034-E0F1DBFC1723}"/>
          </ac:picMkLst>
        </pc:picChg>
        <pc:picChg chg="add del mod">
          <ac:chgData name="Verena Bloch" userId="341b6fd9-7ba3-442d-9171-e373bbe12d07" providerId="ADAL" clId="{36A61197-CA9E-4DD3-B0B9-61DA688F2B7E}" dt="2021-09-08T13:11:02.188" v="1875" actId="478"/>
          <ac:picMkLst>
            <pc:docMk/>
            <pc:sldMk cId="1409508873" sldId="340"/>
            <ac:picMk id="51" creationId="{3A417E00-0EA4-4890-A67A-856C8BF86A65}"/>
          </ac:picMkLst>
        </pc:picChg>
        <pc:picChg chg="add del mod">
          <ac:chgData name="Verena Bloch" userId="341b6fd9-7ba3-442d-9171-e373bbe12d07" providerId="ADAL" clId="{36A61197-CA9E-4DD3-B0B9-61DA688F2B7E}" dt="2021-09-08T13:11:01.188" v="1874" actId="478"/>
          <ac:picMkLst>
            <pc:docMk/>
            <pc:sldMk cId="1409508873" sldId="340"/>
            <ac:picMk id="52" creationId="{01870FFC-598F-41E4-BAB9-B9802940898E}"/>
          </ac:picMkLst>
        </pc:picChg>
        <pc:picChg chg="add del mod">
          <ac:chgData name="Verena Bloch" userId="341b6fd9-7ba3-442d-9171-e373bbe12d07" providerId="ADAL" clId="{36A61197-CA9E-4DD3-B0B9-61DA688F2B7E}" dt="2021-09-08T13:11:00.156" v="1873" actId="478"/>
          <ac:picMkLst>
            <pc:docMk/>
            <pc:sldMk cId="1409508873" sldId="340"/>
            <ac:picMk id="53" creationId="{14837058-80F9-4510-AD02-254B8AA9A5DD}"/>
          </ac:picMkLst>
        </pc:picChg>
        <pc:picChg chg="add del mod">
          <ac:chgData name="Verena Bloch" userId="341b6fd9-7ba3-442d-9171-e373bbe12d07" providerId="ADAL" clId="{36A61197-CA9E-4DD3-B0B9-61DA688F2B7E}" dt="2021-09-08T13:10:56.781" v="1872" actId="478"/>
          <ac:picMkLst>
            <pc:docMk/>
            <pc:sldMk cId="1409508873" sldId="340"/>
            <ac:picMk id="54" creationId="{17AC7EE2-88DB-4C07-A879-8E5E1B2B0614}"/>
          </ac:picMkLst>
        </pc:picChg>
        <pc:picChg chg="add mod">
          <ac:chgData name="Verena Bloch" userId="341b6fd9-7ba3-442d-9171-e373bbe12d07" providerId="ADAL" clId="{36A61197-CA9E-4DD3-B0B9-61DA688F2B7E}" dt="2021-09-08T13:12:00.713" v="1898" actId="14100"/>
          <ac:picMkLst>
            <pc:docMk/>
            <pc:sldMk cId="1409508873" sldId="340"/>
            <ac:picMk id="55" creationId="{97F422DE-7702-4453-8AF5-0D461C95F824}"/>
          </ac:picMkLst>
        </pc:picChg>
        <pc:picChg chg="add mod">
          <ac:chgData name="Verena Bloch" userId="341b6fd9-7ba3-442d-9171-e373bbe12d07" providerId="ADAL" clId="{36A61197-CA9E-4DD3-B0B9-61DA688F2B7E}" dt="2021-09-08T13:11:58.294" v="1897" actId="1076"/>
          <ac:picMkLst>
            <pc:docMk/>
            <pc:sldMk cId="1409508873" sldId="340"/>
            <ac:picMk id="56" creationId="{1132DB75-8BFF-4FFF-A927-D7061AFBFB4D}"/>
          </ac:picMkLst>
        </pc:picChg>
        <pc:picChg chg="add del mod">
          <ac:chgData name="Verena Bloch" userId="341b6fd9-7ba3-442d-9171-e373bbe12d07" providerId="ADAL" clId="{36A61197-CA9E-4DD3-B0B9-61DA688F2B7E}" dt="2021-09-08T13:12:02.312" v="1899" actId="478"/>
          <ac:picMkLst>
            <pc:docMk/>
            <pc:sldMk cId="1409508873" sldId="340"/>
            <ac:picMk id="57" creationId="{74C44063-43B9-45B1-8901-D2FE778BD497}"/>
          </ac:picMkLst>
        </pc:picChg>
        <pc:picChg chg="add mod">
          <ac:chgData name="Verena Bloch" userId="341b6fd9-7ba3-442d-9171-e373bbe12d07" providerId="ADAL" clId="{36A61197-CA9E-4DD3-B0B9-61DA688F2B7E}" dt="2021-09-08T13:11:46.087" v="1893" actId="14100"/>
          <ac:picMkLst>
            <pc:docMk/>
            <pc:sldMk cId="1409508873" sldId="340"/>
            <ac:picMk id="58" creationId="{8401CDD0-669D-46B1-8272-077B75281C9A}"/>
          </ac:picMkLst>
        </pc:picChg>
      </pc:sldChg>
      <pc:sldChg chg="ord">
        <pc:chgData name="Verena Bloch" userId="341b6fd9-7ba3-442d-9171-e373bbe12d07" providerId="ADAL" clId="{36A61197-CA9E-4DD3-B0B9-61DA688F2B7E}" dt="2021-09-08T19:10:31.486" v="4830"/>
        <pc:sldMkLst>
          <pc:docMk/>
          <pc:sldMk cId="2746970723" sldId="361"/>
        </pc:sldMkLst>
      </pc:sldChg>
      <pc:sldChg chg="ord">
        <pc:chgData name="Verena Bloch" userId="341b6fd9-7ba3-442d-9171-e373bbe12d07" providerId="ADAL" clId="{36A61197-CA9E-4DD3-B0B9-61DA688F2B7E}" dt="2021-09-08T13:00:28.941" v="1840"/>
        <pc:sldMkLst>
          <pc:docMk/>
          <pc:sldMk cId="1351377259" sldId="362"/>
        </pc:sldMkLst>
      </pc:sldChg>
      <pc:sldChg chg="ord">
        <pc:chgData name="Verena Bloch" userId="341b6fd9-7ba3-442d-9171-e373bbe12d07" providerId="ADAL" clId="{36A61197-CA9E-4DD3-B0B9-61DA688F2B7E}" dt="2021-09-08T13:31:56.049" v="2104"/>
        <pc:sldMkLst>
          <pc:docMk/>
          <pc:sldMk cId="3224722553" sldId="363"/>
        </pc:sldMkLst>
      </pc:sldChg>
      <pc:sldChg chg="addSp delSp modSp mod ord modAnim">
        <pc:chgData name="Verena Bloch" userId="341b6fd9-7ba3-442d-9171-e373bbe12d07" providerId="ADAL" clId="{36A61197-CA9E-4DD3-B0B9-61DA688F2B7E}" dt="2021-09-08T20:36:17.659" v="5742"/>
        <pc:sldMkLst>
          <pc:docMk/>
          <pc:sldMk cId="2545743497" sldId="365"/>
        </pc:sldMkLst>
        <pc:spChg chg="add del">
          <ac:chgData name="Verena Bloch" userId="341b6fd9-7ba3-442d-9171-e373bbe12d07" providerId="ADAL" clId="{36A61197-CA9E-4DD3-B0B9-61DA688F2B7E}" dt="2021-09-08T20:21:38.062" v="5662" actId="478"/>
          <ac:spMkLst>
            <pc:docMk/>
            <pc:sldMk cId="2545743497" sldId="365"/>
            <ac:spMk id="3" creationId="{4F339CA2-A5DB-429B-9EF3-7D2FC14BDD4F}"/>
          </ac:spMkLst>
        </pc:spChg>
        <pc:spChg chg="add mod">
          <ac:chgData name="Verena Bloch" userId="341b6fd9-7ba3-442d-9171-e373bbe12d07" providerId="ADAL" clId="{36A61197-CA9E-4DD3-B0B9-61DA688F2B7E}" dt="2021-09-08T20:10:30.639" v="5651" actId="20577"/>
          <ac:spMkLst>
            <pc:docMk/>
            <pc:sldMk cId="2545743497" sldId="365"/>
            <ac:spMk id="7" creationId="{FB955077-61EF-42B5-8D07-D2A89104B320}"/>
          </ac:spMkLst>
        </pc:spChg>
        <pc:picChg chg="add mod">
          <ac:chgData name="Verena Bloch" userId="341b6fd9-7ba3-442d-9171-e373bbe12d07" providerId="ADAL" clId="{36A61197-CA9E-4DD3-B0B9-61DA688F2B7E}" dt="2021-09-08T20:20:41.025" v="5660" actId="14100"/>
          <ac:picMkLst>
            <pc:docMk/>
            <pc:sldMk cId="2545743497" sldId="365"/>
            <ac:picMk id="2" creationId="{0096D34C-943F-4AED-984E-08A72C1BA58D}"/>
          </ac:picMkLst>
        </pc:picChg>
        <pc:picChg chg="add mod modCrop">
          <ac:chgData name="Verena Bloch" userId="341b6fd9-7ba3-442d-9171-e373bbe12d07" providerId="ADAL" clId="{36A61197-CA9E-4DD3-B0B9-61DA688F2B7E}" dt="2021-09-08T20:24:00.980" v="5667" actId="1076"/>
          <ac:picMkLst>
            <pc:docMk/>
            <pc:sldMk cId="2545743497" sldId="365"/>
            <ac:picMk id="4" creationId="{EF140919-F3BB-495B-86D1-E30DD3AB4ED6}"/>
          </ac:picMkLst>
        </pc:picChg>
        <pc:picChg chg="add mod modCrop">
          <ac:chgData name="Verena Bloch" userId="341b6fd9-7ba3-442d-9171-e373bbe12d07" providerId="ADAL" clId="{36A61197-CA9E-4DD3-B0B9-61DA688F2B7E}" dt="2021-09-08T20:27:38.046" v="5683" actId="1076"/>
          <ac:picMkLst>
            <pc:docMk/>
            <pc:sldMk cId="2545743497" sldId="365"/>
            <ac:picMk id="5" creationId="{BB748CFD-47FE-40E2-9D00-A38C1DF2D693}"/>
          </ac:picMkLst>
        </pc:picChg>
        <pc:picChg chg="del">
          <ac:chgData name="Verena Bloch" userId="341b6fd9-7ba3-442d-9171-e373bbe12d07" providerId="ADAL" clId="{36A61197-CA9E-4DD3-B0B9-61DA688F2B7E}" dt="2021-09-08T20:10:07.200" v="5635" actId="478"/>
          <ac:picMkLst>
            <pc:docMk/>
            <pc:sldMk cId="2545743497" sldId="365"/>
            <ac:picMk id="9" creationId="{216B2B29-095B-4C7D-81B4-753A4396AA2B}"/>
          </ac:picMkLst>
        </pc:picChg>
      </pc:sldChg>
      <pc:sldChg chg="del ord">
        <pc:chgData name="Verena Bloch" userId="341b6fd9-7ba3-442d-9171-e373bbe12d07" providerId="ADAL" clId="{36A61197-CA9E-4DD3-B0B9-61DA688F2B7E}" dt="2021-09-08T20:10:09.450" v="5636" actId="47"/>
        <pc:sldMkLst>
          <pc:docMk/>
          <pc:sldMk cId="720613861" sldId="366"/>
        </pc:sldMkLst>
      </pc:sldChg>
      <pc:sldChg chg="addSp delSp modSp add del mod ord">
        <pc:chgData name="Verena Bloch" userId="341b6fd9-7ba3-442d-9171-e373bbe12d07" providerId="ADAL" clId="{36A61197-CA9E-4DD3-B0B9-61DA688F2B7E}" dt="2021-09-08T10:08:46.126" v="953" actId="47"/>
        <pc:sldMkLst>
          <pc:docMk/>
          <pc:sldMk cId="1933212724" sldId="367"/>
        </pc:sldMkLst>
        <pc:spChg chg="mod">
          <ac:chgData name="Verena Bloch" userId="341b6fd9-7ba3-442d-9171-e373bbe12d07" providerId="ADAL" clId="{36A61197-CA9E-4DD3-B0B9-61DA688F2B7E}" dt="2021-09-08T08:41:09.815" v="159" actId="20577"/>
          <ac:spMkLst>
            <pc:docMk/>
            <pc:sldMk cId="1933212724" sldId="367"/>
            <ac:spMk id="2" creationId="{DDE5CD4C-C971-46E4-B1D2-4BF100361E53}"/>
          </ac:spMkLst>
        </pc:spChg>
        <pc:spChg chg="mod">
          <ac:chgData name="Verena Bloch" userId="341b6fd9-7ba3-442d-9171-e373bbe12d07" providerId="ADAL" clId="{36A61197-CA9E-4DD3-B0B9-61DA688F2B7E}" dt="2021-09-08T10:08:43.340" v="952" actId="6549"/>
          <ac:spMkLst>
            <pc:docMk/>
            <pc:sldMk cId="1933212724" sldId="367"/>
            <ac:spMk id="9" creationId="{F279C930-91D1-4CC3-B2C6-215C0E043BE3}"/>
          </ac:spMkLst>
        </pc:spChg>
        <pc:picChg chg="del">
          <ac:chgData name="Verena Bloch" userId="341b6fd9-7ba3-442d-9171-e373bbe12d07" providerId="ADAL" clId="{36A61197-CA9E-4DD3-B0B9-61DA688F2B7E}" dt="2021-09-08T08:41:12.191" v="160" actId="478"/>
          <ac:picMkLst>
            <pc:docMk/>
            <pc:sldMk cId="1933212724" sldId="367"/>
            <ac:picMk id="6" creationId="{C2FDB6E7-2A39-43DD-ADD6-AC947EC76D0F}"/>
          </ac:picMkLst>
        </pc:picChg>
        <pc:picChg chg="del">
          <ac:chgData name="Verena Bloch" userId="341b6fd9-7ba3-442d-9171-e373bbe12d07" providerId="ADAL" clId="{36A61197-CA9E-4DD3-B0B9-61DA688F2B7E}" dt="2021-09-08T08:41:45.695" v="186" actId="478"/>
          <ac:picMkLst>
            <pc:docMk/>
            <pc:sldMk cId="1933212724" sldId="367"/>
            <ac:picMk id="7" creationId="{74836E74-D2C1-40D0-B55A-632BEA699382}"/>
          </ac:picMkLst>
        </pc:picChg>
        <pc:picChg chg="add mod ord">
          <ac:chgData name="Verena Bloch" userId="341b6fd9-7ba3-442d-9171-e373bbe12d07" providerId="ADAL" clId="{36A61197-CA9E-4DD3-B0B9-61DA688F2B7E}" dt="2021-09-08T08:42:24.128" v="195" actId="1076"/>
          <ac:picMkLst>
            <pc:docMk/>
            <pc:sldMk cId="1933212724" sldId="367"/>
            <ac:picMk id="10" creationId="{986E7DCC-6AEC-42D6-AF79-081552EF359D}"/>
          </ac:picMkLst>
        </pc:picChg>
        <pc:picChg chg="mod">
          <ac:chgData name="Verena Bloch" userId="341b6fd9-7ba3-442d-9171-e373bbe12d07" providerId="ADAL" clId="{36A61197-CA9E-4DD3-B0B9-61DA688F2B7E}" dt="2021-09-08T08:42:20.631" v="194" actId="14100"/>
          <ac:picMkLst>
            <pc:docMk/>
            <pc:sldMk cId="1933212724" sldId="367"/>
            <ac:picMk id="18" creationId="{E1443C1C-9D36-491D-B69B-BF78DC2C0535}"/>
          </ac:picMkLst>
        </pc:picChg>
      </pc:sldChg>
      <pc:sldChg chg="delSp add del mod">
        <pc:chgData name="Verena Bloch" userId="341b6fd9-7ba3-442d-9171-e373bbe12d07" providerId="ADAL" clId="{36A61197-CA9E-4DD3-B0B9-61DA688F2B7E}" dt="2021-09-08T08:42:28.275" v="196" actId="47"/>
        <pc:sldMkLst>
          <pc:docMk/>
          <pc:sldMk cId="2021906117" sldId="368"/>
        </pc:sldMkLst>
        <pc:picChg chg="del">
          <ac:chgData name="Verena Bloch" userId="341b6fd9-7ba3-442d-9171-e373bbe12d07" providerId="ADAL" clId="{36A61197-CA9E-4DD3-B0B9-61DA688F2B7E}" dt="2021-09-08T08:41:48.368" v="187" actId="478"/>
          <ac:picMkLst>
            <pc:docMk/>
            <pc:sldMk cId="2021906117" sldId="368"/>
            <ac:picMk id="7" creationId="{74836E74-D2C1-40D0-B55A-632BEA699382}"/>
          </ac:picMkLst>
        </pc:picChg>
      </pc:sldChg>
      <pc:sldChg chg="modSp add mod ord modNotesTx">
        <pc:chgData name="Verena Bloch" userId="341b6fd9-7ba3-442d-9171-e373bbe12d07" providerId="ADAL" clId="{36A61197-CA9E-4DD3-B0B9-61DA688F2B7E}" dt="2021-09-12T04:44:20.756" v="6531" actId="20577"/>
        <pc:sldMkLst>
          <pc:docMk/>
          <pc:sldMk cId="3162329327" sldId="368"/>
        </pc:sldMkLst>
        <pc:spChg chg="mod">
          <ac:chgData name="Verena Bloch" userId="341b6fd9-7ba3-442d-9171-e373bbe12d07" providerId="ADAL" clId="{36A61197-CA9E-4DD3-B0B9-61DA688F2B7E}" dt="2021-09-08T08:42:43.121" v="225" actId="20577"/>
          <ac:spMkLst>
            <pc:docMk/>
            <pc:sldMk cId="3162329327" sldId="368"/>
            <ac:spMk id="2" creationId="{DDE5CD4C-C971-46E4-B1D2-4BF100361E53}"/>
          </ac:spMkLst>
        </pc:spChg>
        <pc:spChg chg="mod">
          <ac:chgData name="Verena Bloch" userId="341b6fd9-7ba3-442d-9171-e373bbe12d07" providerId="ADAL" clId="{36A61197-CA9E-4DD3-B0B9-61DA688F2B7E}" dt="2021-09-12T04:44:20.756" v="6531" actId="20577"/>
          <ac:spMkLst>
            <pc:docMk/>
            <pc:sldMk cId="3162329327" sldId="368"/>
            <ac:spMk id="9" creationId="{F279C930-91D1-4CC3-B2C6-215C0E043BE3}"/>
          </ac:spMkLst>
        </pc:spChg>
      </pc:sldChg>
      <pc:sldChg chg="addSp modSp add mod modNotesTx">
        <pc:chgData name="Verena Bloch" userId="341b6fd9-7ba3-442d-9171-e373bbe12d07" providerId="ADAL" clId="{36A61197-CA9E-4DD3-B0B9-61DA688F2B7E}" dt="2021-09-11T12:53:11.307" v="5961" actId="1076"/>
        <pc:sldMkLst>
          <pc:docMk/>
          <pc:sldMk cId="2017490707" sldId="369"/>
        </pc:sldMkLst>
        <pc:spChg chg="mod">
          <ac:chgData name="Verena Bloch" userId="341b6fd9-7ba3-442d-9171-e373bbe12d07" providerId="ADAL" clId="{36A61197-CA9E-4DD3-B0B9-61DA688F2B7E}" dt="2021-09-11T12:53:11.307" v="5961" actId="1076"/>
          <ac:spMkLst>
            <pc:docMk/>
            <pc:sldMk cId="2017490707" sldId="369"/>
            <ac:spMk id="2" creationId="{DDE5CD4C-C971-46E4-B1D2-4BF100361E53}"/>
          </ac:spMkLst>
        </pc:spChg>
        <pc:spChg chg="add mod">
          <ac:chgData name="Verena Bloch" userId="341b6fd9-7ba3-442d-9171-e373bbe12d07" providerId="ADAL" clId="{36A61197-CA9E-4DD3-B0B9-61DA688F2B7E}" dt="2021-09-11T12:36:32.212" v="5854" actId="14100"/>
          <ac:spMkLst>
            <pc:docMk/>
            <pc:sldMk cId="2017490707" sldId="369"/>
            <ac:spMk id="5" creationId="{A7F351BD-1DA6-409E-8A77-ACDECFB58305}"/>
          </ac:spMkLst>
        </pc:spChg>
        <pc:spChg chg="mod">
          <ac:chgData name="Verena Bloch" userId="341b6fd9-7ba3-442d-9171-e373bbe12d07" providerId="ADAL" clId="{36A61197-CA9E-4DD3-B0B9-61DA688F2B7E}" dt="2021-09-11T12:36:37.071" v="5855" actId="20577"/>
          <ac:spMkLst>
            <pc:docMk/>
            <pc:sldMk cId="2017490707" sldId="369"/>
            <ac:spMk id="9" creationId="{F279C930-91D1-4CC3-B2C6-215C0E043BE3}"/>
          </ac:spMkLst>
        </pc:spChg>
        <pc:picChg chg="add mod">
          <ac:chgData name="Verena Bloch" userId="341b6fd9-7ba3-442d-9171-e373bbe12d07" providerId="ADAL" clId="{36A61197-CA9E-4DD3-B0B9-61DA688F2B7E}" dt="2021-09-11T12:53:05.816" v="5960" actId="1035"/>
          <ac:picMkLst>
            <pc:docMk/>
            <pc:sldMk cId="2017490707" sldId="369"/>
            <ac:picMk id="4" creationId="{9C68516D-B044-4F6E-B39B-FC7D548F8293}"/>
          </ac:picMkLst>
        </pc:picChg>
      </pc:sldChg>
      <pc:sldChg chg="addSp delSp modSp add mod ord modNotesTx">
        <pc:chgData name="Verena Bloch" userId="341b6fd9-7ba3-442d-9171-e373bbe12d07" providerId="ADAL" clId="{36A61197-CA9E-4DD3-B0B9-61DA688F2B7E}" dt="2021-09-08T20:48:19.640" v="5786" actId="20577"/>
        <pc:sldMkLst>
          <pc:docMk/>
          <pc:sldMk cId="3790034708" sldId="370"/>
        </pc:sldMkLst>
        <pc:spChg chg="mod">
          <ac:chgData name="Verena Bloch" userId="341b6fd9-7ba3-442d-9171-e373bbe12d07" providerId="ADAL" clId="{36A61197-CA9E-4DD3-B0B9-61DA688F2B7E}" dt="2021-09-08T20:48:19.640" v="5786" actId="20577"/>
          <ac:spMkLst>
            <pc:docMk/>
            <pc:sldMk cId="3790034708" sldId="370"/>
            <ac:spMk id="2" creationId="{DDE5CD4C-C971-46E4-B1D2-4BF100361E53}"/>
          </ac:spMkLst>
        </pc:spChg>
        <pc:spChg chg="add del mod">
          <ac:chgData name="Verena Bloch" userId="341b6fd9-7ba3-442d-9171-e373bbe12d07" providerId="ADAL" clId="{36A61197-CA9E-4DD3-B0B9-61DA688F2B7E}" dt="2021-09-08T10:14:08.469" v="1018" actId="478"/>
          <ac:spMkLst>
            <pc:docMk/>
            <pc:sldMk cId="3790034708" sldId="370"/>
            <ac:spMk id="4" creationId="{6EE16EF8-E17F-4BE5-8256-F775E343537A}"/>
          </ac:spMkLst>
        </pc:spChg>
        <pc:spChg chg="del mod">
          <ac:chgData name="Verena Bloch" userId="341b6fd9-7ba3-442d-9171-e373bbe12d07" providerId="ADAL" clId="{36A61197-CA9E-4DD3-B0B9-61DA688F2B7E}" dt="2021-09-08T10:14:06.811" v="1017" actId="478"/>
          <ac:spMkLst>
            <pc:docMk/>
            <pc:sldMk cId="3790034708" sldId="370"/>
            <ac:spMk id="9" creationId="{F279C930-91D1-4CC3-B2C6-215C0E043BE3}"/>
          </ac:spMkLst>
        </pc:spChg>
        <pc:spChg chg="add mod">
          <ac:chgData name="Verena Bloch" userId="341b6fd9-7ba3-442d-9171-e373bbe12d07" providerId="ADAL" clId="{36A61197-CA9E-4DD3-B0B9-61DA688F2B7E}" dt="2021-09-08T20:47:46.721" v="5761" actId="113"/>
          <ac:spMkLst>
            <pc:docMk/>
            <pc:sldMk cId="3790034708" sldId="370"/>
            <ac:spMk id="10" creationId="{FD29D8EC-CD16-4AA4-AFC4-3AEF3CDBA011}"/>
          </ac:spMkLst>
        </pc:spChg>
        <pc:spChg chg="add del mod">
          <ac:chgData name="Verena Bloch" userId="341b6fd9-7ba3-442d-9171-e373bbe12d07" providerId="ADAL" clId="{36A61197-CA9E-4DD3-B0B9-61DA688F2B7E}" dt="2021-09-08T10:33:00.880" v="1123" actId="478"/>
          <ac:spMkLst>
            <pc:docMk/>
            <pc:sldMk cId="3790034708" sldId="370"/>
            <ac:spMk id="11" creationId="{528DC8CD-0AC1-411F-AE1A-D0967A09696B}"/>
          </ac:spMkLst>
        </pc:spChg>
        <pc:picChg chg="del">
          <ac:chgData name="Verena Bloch" userId="341b6fd9-7ba3-442d-9171-e373bbe12d07" providerId="ADAL" clId="{36A61197-CA9E-4DD3-B0B9-61DA688F2B7E}" dt="2021-09-08T10:14:04.105" v="1015" actId="478"/>
          <ac:picMkLst>
            <pc:docMk/>
            <pc:sldMk cId="3790034708" sldId="370"/>
            <ac:picMk id="6" creationId="{C2FDB6E7-2A39-43DD-ADD6-AC947EC76D0F}"/>
          </ac:picMkLst>
        </pc:picChg>
        <pc:picChg chg="del">
          <ac:chgData name="Verena Bloch" userId="341b6fd9-7ba3-442d-9171-e373bbe12d07" providerId="ADAL" clId="{36A61197-CA9E-4DD3-B0B9-61DA688F2B7E}" dt="2021-09-08T13:42:59.165" v="2227" actId="478"/>
          <ac:picMkLst>
            <pc:docMk/>
            <pc:sldMk cId="3790034708" sldId="370"/>
            <ac:picMk id="7" creationId="{74836E74-D2C1-40D0-B55A-632BEA699382}"/>
          </ac:picMkLst>
        </pc:picChg>
      </pc:sldChg>
      <pc:sldChg chg="modSp add mod ord">
        <pc:chgData name="Verena Bloch" userId="341b6fd9-7ba3-442d-9171-e373bbe12d07" providerId="ADAL" clId="{36A61197-CA9E-4DD3-B0B9-61DA688F2B7E}" dt="2021-09-08T12:55:20.855" v="1788" actId="20577"/>
        <pc:sldMkLst>
          <pc:docMk/>
          <pc:sldMk cId="3442394969" sldId="371"/>
        </pc:sldMkLst>
        <pc:spChg chg="mod">
          <ac:chgData name="Verena Bloch" userId="341b6fd9-7ba3-442d-9171-e373bbe12d07" providerId="ADAL" clId="{36A61197-CA9E-4DD3-B0B9-61DA688F2B7E}" dt="2021-09-08T12:55:20.855" v="1788" actId="20577"/>
          <ac:spMkLst>
            <pc:docMk/>
            <pc:sldMk cId="3442394969" sldId="371"/>
            <ac:spMk id="2" creationId="{DDE5CD4C-C971-46E4-B1D2-4BF100361E53}"/>
          </ac:spMkLst>
        </pc:spChg>
      </pc:sldChg>
      <pc:sldChg chg="delSp modSp add del mod">
        <pc:chgData name="Verena Bloch" userId="341b6fd9-7ba3-442d-9171-e373bbe12d07" providerId="ADAL" clId="{36A61197-CA9E-4DD3-B0B9-61DA688F2B7E}" dt="2021-09-11T12:55:35.097" v="5962" actId="2696"/>
        <pc:sldMkLst>
          <pc:docMk/>
          <pc:sldMk cId="2972811899" sldId="372"/>
        </pc:sldMkLst>
        <pc:spChg chg="mod">
          <ac:chgData name="Verena Bloch" userId="341b6fd9-7ba3-442d-9171-e373bbe12d07" providerId="ADAL" clId="{36A61197-CA9E-4DD3-B0B9-61DA688F2B7E}" dt="2021-09-08T12:24:41.846" v="1443" actId="5793"/>
          <ac:spMkLst>
            <pc:docMk/>
            <pc:sldMk cId="2972811899" sldId="372"/>
            <ac:spMk id="2" creationId="{DDE5CD4C-C971-46E4-B1D2-4BF100361E53}"/>
          </ac:spMkLst>
        </pc:spChg>
        <pc:spChg chg="mod">
          <ac:chgData name="Verena Bloch" userId="341b6fd9-7ba3-442d-9171-e373bbe12d07" providerId="ADAL" clId="{36A61197-CA9E-4DD3-B0B9-61DA688F2B7E}" dt="2021-09-08T12:25:06.663" v="1451" actId="207"/>
          <ac:spMkLst>
            <pc:docMk/>
            <pc:sldMk cId="2972811899" sldId="372"/>
            <ac:spMk id="11" creationId="{F3B36A00-2A7E-451E-B0DE-DA649F843398}"/>
          </ac:spMkLst>
        </pc:spChg>
        <pc:picChg chg="del">
          <ac:chgData name="Verena Bloch" userId="341b6fd9-7ba3-442d-9171-e373bbe12d07" providerId="ADAL" clId="{36A61197-CA9E-4DD3-B0B9-61DA688F2B7E}" dt="2021-09-08T12:24:44.227" v="1444" actId="478"/>
          <ac:picMkLst>
            <pc:docMk/>
            <pc:sldMk cId="2972811899" sldId="372"/>
            <ac:picMk id="13" creationId="{958AD2EC-64A5-428B-B872-DD67995762D0}"/>
          </ac:picMkLst>
        </pc:picChg>
      </pc:sldChg>
      <pc:sldChg chg="addSp delSp modSp add del mod ord modTransition modNotesTx">
        <pc:chgData name="Verena Bloch" userId="341b6fd9-7ba3-442d-9171-e373bbe12d07" providerId="ADAL" clId="{36A61197-CA9E-4DD3-B0B9-61DA688F2B7E}" dt="2021-09-11T15:41:33.276" v="6036" actId="47"/>
        <pc:sldMkLst>
          <pc:docMk/>
          <pc:sldMk cId="422852905" sldId="373"/>
        </pc:sldMkLst>
        <pc:spChg chg="del">
          <ac:chgData name="Verena Bloch" userId="341b6fd9-7ba3-442d-9171-e373bbe12d07" providerId="ADAL" clId="{36A61197-CA9E-4DD3-B0B9-61DA688F2B7E}" dt="2021-09-08T12:27:41.379" v="1455" actId="478"/>
          <ac:spMkLst>
            <pc:docMk/>
            <pc:sldMk cId="422852905" sldId="373"/>
            <ac:spMk id="2" creationId="{DDE5CD4C-C971-46E4-B1D2-4BF100361E53}"/>
          </ac:spMkLst>
        </pc:spChg>
        <pc:spChg chg="add del mod">
          <ac:chgData name="Verena Bloch" userId="341b6fd9-7ba3-442d-9171-e373bbe12d07" providerId="ADAL" clId="{36A61197-CA9E-4DD3-B0B9-61DA688F2B7E}" dt="2021-09-08T12:27:43.614" v="1456" actId="478"/>
          <ac:spMkLst>
            <pc:docMk/>
            <pc:sldMk cId="422852905" sldId="373"/>
            <ac:spMk id="4" creationId="{FC294C98-892A-4800-A065-0722803EBBAE}"/>
          </ac:spMkLst>
        </pc:spChg>
        <pc:spChg chg="del">
          <ac:chgData name="Verena Bloch" userId="341b6fd9-7ba3-442d-9171-e373bbe12d07" providerId="ADAL" clId="{36A61197-CA9E-4DD3-B0B9-61DA688F2B7E}" dt="2021-09-08T12:27:38.686" v="1454" actId="478"/>
          <ac:spMkLst>
            <pc:docMk/>
            <pc:sldMk cId="422852905" sldId="373"/>
            <ac:spMk id="9" creationId="{F279C930-91D1-4CC3-B2C6-215C0E043BE3}"/>
          </ac:spMkLst>
        </pc:spChg>
        <pc:spChg chg="add del mod">
          <ac:chgData name="Verena Bloch" userId="341b6fd9-7ba3-442d-9171-e373bbe12d07" providerId="ADAL" clId="{36A61197-CA9E-4DD3-B0B9-61DA688F2B7E}" dt="2021-09-08T12:30:21.304" v="1514" actId="478"/>
          <ac:spMkLst>
            <pc:docMk/>
            <pc:sldMk cId="422852905" sldId="373"/>
            <ac:spMk id="12" creationId="{79A0DA87-BB25-4E17-AEBD-755E75741B63}"/>
          </ac:spMkLst>
        </pc:spChg>
        <pc:spChg chg="add del mod">
          <ac:chgData name="Verena Bloch" userId="341b6fd9-7ba3-442d-9171-e373bbe12d07" providerId="ADAL" clId="{36A61197-CA9E-4DD3-B0B9-61DA688F2B7E}" dt="2021-09-08T12:30:21.304" v="1514" actId="478"/>
          <ac:spMkLst>
            <pc:docMk/>
            <pc:sldMk cId="422852905" sldId="373"/>
            <ac:spMk id="13" creationId="{DEBBD11B-4E4C-4121-8C24-D3786F5D672E}"/>
          </ac:spMkLst>
        </pc:spChg>
        <pc:spChg chg="add del mod">
          <ac:chgData name="Verena Bloch" userId="341b6fd9-7ba3-442d-9171-e373bbe12d07" providerId="ADAL" clId="{36A61197-CA9E-4DD3-B0B9-61DA688F2B7E}" dt="2021-09-08T12:30:21.304" v="1514" actId="478"/>
          <ac:spMkLst>
            <pc:docMk/>
            <pc:sldMk cId="422852905" sldId="373"/>
            <ac:spMk id="15" creationId="{513E1E19-9C71-4E67-873C-5B4F89AAE9BB}"/>
          </ac:spMkLst>
        </pc:spChg>
        <pc:spChg chg="add del mod">
          <ac:chgData name="Verena Bloch" userId="341b6fd9-7ba3-442d-9171-e373bbe12d07" providerId="ADAL" clId="{36A61197-CA9E-4DD3-B0B9-61DA688F2B7E}" dt="2021-09-08T12:30:21.304" v="1514" actId="478"/>
          <ac:spMkLst>
            <pc:docMk/>
            <pc:sldMk cId="422852905" sldId="373"/>
            <ac:spMk id="16" creationId="{0100158D-3FAD-4A76-928D-73E4BB6DA10E}"/>
          </ac:spMkLst>
        </pc:spChg>
        <pc:spChg chg="add del mod">
          <ac:chgData name="Verena Bloch" userId="341b6fd9-7ba3-442d-9171-e373bbe12d07" providerId="ADAL" clId="{36A61197-CA9E-4DD3-B0B9-61DA688F2B7E}" dt="2021-09-08T12:31:12.229" v="1520" actId="478"/>
          <ac:spMkLst>
            <pc:docMk/>
            <pc:sldMk cId="422852905" sldId="373"/>
            <ac:spMk id="19" creationId="{3AD86E19-78D8-47DF-B547-EBAA99FBCE9A}"/>
          </ac:spMkLst>
        </pc:spChg>
        <pc:spChg chg="add del mod">
          <ac:chgData name="Verena Bloch" userId="341b6fd9-7ba3-442d-9171-e373bbe12d07" providerId="ADAL" clId="{36A61197-CA9E-4DD3-B0B9-61DA688F2B7E}" dt="2021-09-08T12:31:06.279" v="1518" actId="478"/>
          <ac:spMkLst>
            <pc:docMk/>
            <pc:sldMk cId="422852905" sldId="373"/>
            <ac:spMk id="20" creationId="{4501B222-9977-4E89-91BB-6AB31E9E37E9}"/>
          </ac:spMkLst>
        </pc:spChg>
        <pc:spChg chg="add mod">
          <ac:chgData name="Verena Bloch" userId="341b6fd9-7ba3-442d-9171-e373bbe12d07" providerId="ADAL" clId="{36A61197-CA9E-4DD3-B0B9-61DA688F2B7E}" dt="2021-09-08T12:41:22.517" v="1550" actId="255"/>
          <ac:spMkLst>
            <pc:docMk/>
            <pc:sldMk cId="422852905" sldId="373"/>
            <ac:spMk id="23" creationId="{89AC125B-0CF9-4500-8A0A-937615627F7E}"/>
          </ac:spMkLst>
        </pc:spChg>
        <pc:spChg chg="add mod">
          <ac:chgData name="Verena Bloch" userId="341b6fd9-7ba3-442d-9171-e373bbe12d07" providerId="ADAL" clId="{36A61197-CA9E-4DD3-B0B9-61DA688F2B7E}" dt="2021-09-08T12:32:33.221" v="1537" actId="1076"/>
          <ac:spMkLst>
            <pc:docMk/>
            <pc:sldMk cId="422852905" sldId="373"/>
            <ac:spMk id="24" creationId="{93B25B72-3CC5-4792-A2A8-8EC38D528236}"/>
          </ac:spMkLst>
        </pc:spChg>
        <pc:picChg chg="del">
          <ac:chgData name="Verena Bloch" userId="341b6fd9-7ba3-442d-9171-e373bbe12d07" providerId="ADAL" clId="{36A61197-CA9E-4DD3-B0B9-61DA688F2B7E}" dt="2021-09-08T19:49:24.226" v="5634" actId="478"/>
          <ac:picMkLst>
            <pc:docMk/>
            <pc:sldMk cId="422852905" sldId="373"/>
            <ac:picMk id="10" creationId="{986E7DCC-6AEC-42D6-AF79-081552EF359D}"/>
          </ac:picMkLst>
        </pc:picChg>
        <pc:picChg chg="add del mod">
          <ac:chgData name="Verena Bloch" userId="341b6fd9-7ba3-442d-9171-e373bbe12d07" providerId="ADAL" clId="{36A61197-CA9E-4DD3-B0B9-61DA688F2B7E}" dt="2021-09-08T12:27:54.024" v="1458" actId="478"/>
          <ac:picMkLst>
            <pc:docMk/>
            <pc:sldMk cId="422852905" sldId="373"/>
            <ac:picMk id="11" creationId="{48E75BB4-F58C-4F3A-B3CE-BDCB525C15B7}"/>
          </ac:picMkLst>
        </pc:picChg>
        <pc:picChg chg="add del mod">
          <ac:chgData name="Verena Bloch" userId="341b6fd9-7ba3-442d-9171-e373bbe12d07" providerId="ADAL" clId="{36A61197-CA9E-4DD3-B0B9-61DA688F2B7E}" dt="2021-09-08T12:30:21.304" v="1514" actId="478"/>
          <ac:picMkLst>
            <pc:docMk/>
            <pc:sldMk cId="422852905" sldId="373"/>
            <ac:picMk id="14" creationId="{BC108B64-A0B0-47BF-A687-409C9DA40AA1}"/>
          </ac:picMkLst>
        </pc:picChg>
        <pc:picChg chg="add mod">
          <ac:chgData name="Verena Bloch" userId="341b6fd9-7ba3-442d-9171-e373bbe12d07" providerId="ADAL" clId="{36A61197-CA9E-4DD3-B0B9-61DA688F2B7E}" dt="2021-09-08T12:28:02.217" v="1459"/>
          <ac:picMkLst>
            <pc:docMk/>
            <pc:sldMk cId="422852905" sldId="373"/>
            <ac:picMk id="17" creationId="{1F0F0C4A-913E-455C-8AB6-BC504DF6C0B4}"/>
          </ac:picMkLst>
        </pc:picChg>
        <pc:picChg chg="add del mod">
          <ac:chgData name="Verena Bloch" userId="341b6fd9-7ba3-442d-9171-e373bbe12d07" providerId="ADAL" clId="{36A61197-CA9E-4DD3-B0B9-61DA688F2B7E}" dt="2021-09-08T12:30:50.749" v="1517" actId="478"/>
          <ac:picMkLst>
            <pc:docMk/>
            <pc:sldMk cId="422852905" sldId="373"/>
            <ac:picMk id="21" creationId="{CF65B5FC-7149-4106-9884-D5739A3154CC}"/>
          </ac:picMkLst>
        </pc:picChg>
        <pc:picChg chg="add del mod">
          <ac:chgData name="Verena Bloch" userId="341b6fd9-7ba3-442d-9171-e373bbe12d07" providerId="ADAL" clId="{36A61197-CA9E-4DD3-B0B9-61DA688F2B7E}" dt="2021-09-08T12:30:48.705" v="1516" actId="478"/>
          <ac:picMkLst>
            <pc:docMk/>
            <pc:sldMk cId="422852905" sldId="373"/>
            <ac:picMk id="22" creationId="{42CEE21F-6EF1-4B0C-A121-7EBE915333B3}"/>
          </ac:picMkLst>
        </pc:picChg>
        <pc:picChg chg="add mod">
          <ac:chgData name="Verena Bloch" userId="341b6fd9-7ba3-442d-9171-e373bbe12d07" providerId="ADAL" clId="{36A61197-CA9E-4DD3-B0B9-61DA688F2B7E}" dt="2021-09-08T12:32:03.830" v="1533" actId="1076"/>
          <ac:picMkLst>
            <pc:docMk/>
            <pc:sldMk cId="422852905" sldId="373"/>
            <ac:picMk id="25" creationId="{DBD37A23-DA5B-46B3-AB84-24DBC0953BAE}"/>
          </ac:picMkLst>
        </pc:picChg>
        <pc:cxnChg chg="mod">
          <ac:chgData name="Verena Bloch" userId="341b6fd9-7ba3-442d-9171-e373bbe12d07" providerId="ADAL" clId="{36A61197-CA9E-4DD3-B0B9-61DA688F2B7E}" dt="2021-09-08T12:28:44.839" v="1481" actId="1037"/>
          <ac:cxnSpMkLst>
            <pc:docMk/>
            <pc:sldMk cId="422852905" sldId="373"/>
            <ac:cxnSpMk id="8" creationId="{952F9E64-1474-5B4D-B9BD-95323DBD93E6}"/>
          </ac:cxnSpMkLst>
        </pc:cxnChg>
      </pc:sldChg>
      <pc:sldChg chg="addSp delSp modSp add mod ord modTransition">
        <pc:chgData name="Verena Bloch" userId="341b6fd9-7ba3-442d-9171-e373bbe12d07" providerId="ADAL" clId="{36A61197-CA9E-4DD3-B0B9-61DA688F2B7E}" dt="2021-09-11T15:41:26.768" v="6035" actId="166"/>
        <pc:sldMkLst>
          <pc:docMk/>
          <pc:sldMk cId="4177693581" sldId="374"/>
        </pc:sldMkLst>
        <pc:spChg chg="mod">
          <ac:chgData name="Verena Bloch" userId="341b6fd9-7ba3-442d-9171-e373bbe12d07" providerId="ADAL" clId="{36A61197-CA9E-4DD3-B0B9-61DA688F2B7E}" dt="2021-09-08T12:42:04.525" v="1565" actId="1076"/>
          <ac:spMkLst>
            <pc:docMk/>
            <pc:sldMk cId="4177693581" sldId="374"/>
            <ac:spMk id="12" creationId="{79A0DA87-BB25-4E17-AEBD-755E75741B63}"/>
          </ac:spMkLst>
        </pc:spChg>
        <pc:spChg chg="mod ord">
          <ac:chgData name="Verena Bloch" userId="341b6fd9-7ba3-442d-9171-e373bbe12d07" providerId="ADAL" clId="{36A61197-CA9E-4DD3-B0B9-61DA688F2B7E}" dt="2021-09-11T15:41:26.768" v="6035" actId="166"/>
          <ac:spMkLst>
            <pc:docMk/>
            <pc:sldMk cId="4177693581" sldId="374"/>
            <ac:spMk id="13" creationId="{DEBBD11B-4E4C-4121-8C24-D3786F5D672E}"/>
          </ac:spMkLst>
        </pc:spChg>
        <pc:spChg chg="mod">
          <ac:chgData name="Verena Bloch" userId="341b6fd9-7ba3-442d-9171-e373bbe12d07" providerId="ADAL" clId="{36A61197-CA9E-4DD3-B0B9-61DA688F2B7E}" dt="2021-09-11T15:41:10.014" v="6007" actId="1038"/>
          <ac:spMkLst>
            <pc:docMk/>
            <pc:sldMk cId="4177693581" sldId="374"/>
            <ac:spMk id="15" creationId="{513E1E19-9C71-4E67-873C-5B4F89AAE9BB}"/>
          </ac:spMkLst>
        </pc:spChg>
        <pc:spChg chg="del mod">
          <ac:chgData name="Verena Bloch" userId="341b6fd9-7ba3-442d-9171-e373bbe12d07" providerId="ADAL" clId="{36A61197-CA9E-4DD3-B0B9-61DA688F2B7E}" dt="2021-09-11T15:40:38.559" v="5989" actId="478"/>
          <ac:spMkLst>
            <pc:docMk/>
            <pc:sldMk cId="4177693581" sldId="374"/>
            <ac:spMk id="16" creationId="{0100158D-3FAD-4A76-928D-73E4BB6DA10E}"/>
          </ac:spMkLst>
        </pc:spChg>
        <pc:picChg chg="del">
          <ac:chgData name="Verena Bloch" userId="341b6fd9-7ba3-442d-9171-e373bbe12d07" providerId="ADAL" clId="{36A61197-CA9E-4DD3-B0B9-61DA688F2B7E}" dt="2021-09-08T19:49:21.238" v="5633" actId="478"/>
          <ac:picMkLst>
            <pc:docMk/>
            <pc:sldMk cId="4177693581" sldId="374"/>
            <ac:picMk id="10" creationId="{986E7DCC-6AEC-42D6-AF79-081552EF359D}"/>
          </ac:picMkLst>
        </pc:picChg>
        <pc:picChg chg="add mod">
          <ac:chgData name="Verena Bloch" userId="341b6fd9-7ba3-442d-9171-e373bbe12d07" providerId="ADAL" clId="{36A61197-CA9E-4DD3-B0B9-61DA688F2B7E}" dt="2021-09-11T15:41:02.407" v="5999" actId="1038"/>
          <ac:picMkLst>
            <pc:docMk/>
            <pc:sldMk cId="4177693581" sldId="374"/>
            <ac:picMk id="11" creationId="{324EA3BA-C563-4286-BF2E-C0225B56077F}"/>
          </ac:picMkLst>
        </pc:picChg>
        <pc:picChg chg="mod">
          <ac:chgData name="Verena Bloch" userId="341b6fd9-7ba3-442d-9171-e373bbe12d07" providerId="ADAL" clId="{36A61197-CA9E-4DD3-B0B9-61DA688F2B7E}" dt="2021-09-11T15:41:21.851" v="6034" actId="1038"/>
          <ac:picMkLst>
            <pc:docMk/>
            <pc:sldMk cId="4177693581" sldId="374"/>
            <ac:picMk id="14" creationId="{BC108B64-A0B0-47BF-A687-409C9DA40AA1}"/>
          </ac:picMkLst>
        </pc:picChg>
      </pc:sldChg>
      <pc:sldChg chg="addSp delSp modSp add mod addAnim delAnim modAnim">
        <pc:chgData name="Verena Bloch" userId="341b6fd9-7ba3-442d-9171-e373bbe12d07" providerId="ADAL" clId="{36A61197-CA9E-4DD3-B0B9-61DA688F2B7E}" dt="2021-09-08T12:59:18.522" v="1838" actId="478"/>
        <pc:sldMkLst>
          <pc:docMk/>
          <pc:sldMk cId="743575180" sldId="375"/>
        </pc:sldMkLst>
        <pc:spChg chg="mod">
          <ac:chgData name="Verena Bloch" userId="341b6fd9-7ba3-442d-9171-e373bbe12d07" providerId="ADAL" clId="{36A61197-CA9E-4DD3-B0B9-61DA688F2B7E}" dt="2021-09-08T12:55:55.925" v="1813" actId="20577"/>
          <ac:spMkLst>
            <pc:docMk/>
            <pc:sldMk cId="743575180" sldId="375"/>
            <ac:spMk id="2" creationId="{DDE5CD4C-C971-46E4-B1D2-4BF100361E53}"/>
          </ac:spMkLst>
        </pc:spChg>
        <pc:spChg chg="add del mod">
          <ac:chgData name="Verena Bloch" userId="341b6fd9-7ba3-442d-9171-e373bbe12d07" providerId="ADAL" clId="{36A61197-CA9E-4DD3-B0B9-61DA688F2B7E}" dt="2021-09-08T12:59:18.522" v="1838" actId="478"/>
          <ac:spMkLst>
            <pc:docMk/>
            <pc:sldMk cId="743575180" sldId="375"/>
            <ac:spMk id="10" creationId="{89F00821-77CF-4DFA-9679-373D485AD59E}"/>
          </ac:spMkLst>
        </pc:spChg>
        <pc:spChg chg="del mod">
          <ac:chgData name="Verena Bloch" userId="341b6fd9-7ba3-442d-9171-e373bbe12d07" providerId="ADAL" clId="{36A61197-CA9E-4DD3-B0B9-61DA688F2B7E}" dt="2021-09-08T12:56:59.169" v="1818" actId="478"/>
          <ac:spMkLst>
            <pc:docMk/>
            <pc:sldMk cId="743575180" sldId="375"/>
            <ac:spMk id="11" creationId="{F3B36A00-2A7E-451E-B0DE-DA649F843398}"/>
          </ac:spMkLst>
        </pc:spChg>
        <pc:spChg chg="add del mod">
          <ac:chgData name="Verena Bloch" userId="341b6fd9-7ba3-442d-9171-e373bbe12d07" providerId="ADAL" clId="{36A61197-CA9E-4DD3-B0B9-61DA688F2B7E}" dt="2021-09-08T12:58:07.096" v="1826" actId="478"/>
          <ac:spMkLst>
            <pc:docMk/>
            <pc:sldMk cId="743575180" sldId="375"/>
            <ac:spMk id="13" creationId="{3545EF75-1E30-4765-96A2-53AEFDF357EC}"/>
          </ac:spMkLst>
        </pc:spChg>
        <pc:spChg chg="add del mod">
          <ac:chgData name="Verena Bloch" userId="341b6fd9-7ba3-442d-9171-e373bbe12d07" providerId="ADAL" clId="{36A61197-CA9E-4DD3-B0B9-61DA688F2B7E}" dt="2021-09-08T12:57:31.597" v="1823" actId="478"/>
          <ac:spMkLst>
            <pc:docMk/>
            <pc:sldMk cId="743575180" sldId="375"/>
            <ac:spMk id="14" creationId="{0911DA6F-CCD3-4BE9-8754-98D687A2CF7B}"/>
          </ac:spMkLst>
        </pc:spChg>
        <pc:spChg chg="add del mod">
          <ac:chgData name="Verena Bloch" userId="341b6fd9-7ba3-442d-9171-e373bbe12d07" providerId="ADAL" clId="{36A61197-CA9E-4DD3-B0B9-61DA688F2B7E}" dt="2021-09-08T12:58:20.201" v="1828" actId="478"/>
          <ac:spMkLst>
            <pc:docMk/>
            <pc:sldMk cId="743575180" sldId="375"/>
            <ac:spMk id="15" creationId="{CA9E4E1B-696B-425F-A267-37E1EFA5CB66}"/>
          </ac:spMkLst>
        </pc:spChg>
        <pc:spChg chg="add mod">
          <ac:chgData name="Verena Bloch" userId="341b6fd9-7ba3-442d-9171-e373bbe12d07" providerId="ADAL" clId="{36A61197-CA9E-4DD3-B0B9-61DA688F2B7E}" dt="2021-09-08T12:59:05.230" v="1835" actId="1076"/>
          <ac:spMkLst>
            <pc:docMk/>
            <pc:sldMk cId="743575180" sldId="375"/>
            <ac:spMk id="16" creationId="{135B9856-8C92-4685-A4E5-A503149998FB}"/>
          </ac:spMkLst>
        </pc:spChg>
        <pc:spChg chg="mod">
          <ac:chgData name="Verena Bloch" userId="341b6fd9-7ba3-442d-9171-e373bbe12d07" providerId="ADAL" clId="{36A61197-CA9E-4DD3-B0B9-61DA688F2B7E}" dt="2021-09-08T12:57:00.338" v="1819"/>
          <ac:spMkLst>
            <pc:docMk/>
            <pc:sldMk cId="743575180" sldId="375"/>
            <ac:spMk id="20" creationId="{A0E497A1-F218-4EB1-BCAE-CEB8C3B772C8}"/>
          </ac:spMkLst>
        </pc:spChg>
        <pc:spChg chg="mod">
          <ac:chgData name="Verena Bloch" userId="341b6fd9-7ba3-442d-9171-e373bbe12d07" providerId="ADAL" clId="{36A61197-CA9E-4DD3-B0B9-61DA688F2B7E}" dt="2021-09-08T12:57:00.338" v="1819"/>
          <ac:spMkLst>
            <pc:docMk/>
            <pc:sldMk cId="743575180" sldId="375"/>
            <ac:spMk id="23" creationId="{09F847E3-CF5D-46F8-BCB0-63D7E583CD9D}"/>
          </ac:spMkLst>
        </pc:spChg>
        <pc:spChg chg="mod">
          <ac:chgData name="Verena Bloch" userId="341b6fd9-7ba3-442d-9171-e373bbe12d07" providerId="ADAL" clId="{36A61197-CA9E-4DD3-B0B9-61DA688F2B7E}" dt="2021-09-08T12:57:00.338" v="1819"/>
          <ac:spMkLst>
            <pc:docMk/>
            <pc:sldMk cId="743575180" sldId="375"/>
            <ac:spMk id="26" creationId="{48B37127-6CCA-4CC5-AFDF-92870F8EE62B}"/>
          </ac:spMkLst>
        </pc:spChg>
        <pc:spChg chg="mod">
          <ac:chgData name="Verena Bloch" userId="341b6fd9-7ba3-442d-9171-e373bbe12d07" providerId="ADAL" clId="{36A61197-CA9E-4DD3-B0B9-61DA688F2B7E}" dt="2021-09-08T12:57:00.338" v="1819"/>
          <ac:spMkLst>
            <pc:docMk/>
            <pc:sldMk cId="743575180" sldId="375"/>
            <ac:spMk id="29" creationId="{66EF9C1A-C713-4E70-B788-DCFAF5D8B598}"/>
          </ac:spMkLst>
        </pc:spChg>
        <pc:spChg chg="mod">
          <ac:chgData name="Verena Bloch" userId="341b6fd9-7ba3-442d-9171-e373bbe12d07" providerId="ADAL" clId="{36A61197-CA9E-4DD3-B0B9-61DA688F2B7E}" dt="2021-09-08T12:57:00.338" v="1819"/>
          <ac:spMkLst>
            <pc:docMk/>
            <pc:sldMk cId="743575180" sldId="375"/>
            <ac:spMk id="32" creationId="{A283FEEA-37AA-4D32-8E55-C82E2C3CBCB5}"/>
          </ac:spMkLst>
        </pc:spChg>
        <pc:spChg chg="mod">
          <ac:chgData name="Verena Bloch" userId="341b6fd9-7ba3-442d-9171-e373bbe12d07" providerId="ADAL" clId="{36A61197-CA9E-4DD3-B0B9-61DA688F2B7E}" dt="2021-09-08T12:57:10.814" v="1821" actId="207"/>
          <ac:spMkLst>
            <pc:docMk/>
            <pc:sldMk cId="743575180" sldId="375"/>
            <ac:spMk id="34" creationId="{6635FDBE-2C33-49B5-BF7E-FE4215BB9027}"/>
          </ac:spMkLst>
        </pc:spChg>
        <pc:spChg chg="add mod">
          <ac:chgData name="Verena Bloch" userId="341b6fd9-7ba3-442d-9171-e373bbe12d07" providerId="ADAL" clId="{36A61197-CA9E-4DD3-B0B9-61DA688F2B7E}" dt="2021-09-08T12:57:26.566" v="1822" actId="1076"/>
          <ac:spMkLst>
            <pc:docMk/>
            <pc:sldMk cId="743575180" sldId="375"/>
            <ac:spMk id="36" creationId="{B02EAC9D-9C06-4807-9E0E-E04387E7EFAD}"/>
          </ac:spMkLst>
        </pc:spChg>
        <pc:spChg chg="add mod">
          <ac:chgData name="Verena Bloch" userId="341b6fd9-7ba3-442d-9171-e373bbe12d07" providerId="ADAL" clId="{36A61197-CA9E-4DD3-B0B9-61DA688F2B7E}" dt="2021-09-08T12:57:26.566" v="1822" actId="1076"/>
          <ac:spMkLst>
            <pc:docMk/>
            <pc:sldMk cId="743575180" sldId="375"/>
            <ac:spMk id="37" creationId="{700921B3-F380-498D-9BA4-76570E33DE35}"/>
          </ac:spMkLst>
        </pc:spChg>
        <pc:spChg chg="add mod">
          <ac:chgData name="Verena Bloch" userId="341b6fd9-7ba3-442d-9171-e373bbe12d07" providerId="ADAL" clId="{36A61197-CA9E-4DD3-B0B9-61DA688F2B7E}" dt="2021-09-08T12:57:26.566" v="1822" actId="1076"/>
          <ac:spMkLst>
            <pc:docMk/>
            <pc:sldMk cId="743575180" sldId="375"/>
            <ac:spMk id="38" creationId="{D6E51CA7-7843-42D0-BC21-209580D34AC6}"/>
          </ac:spMkLst>
        </pc:spChg>
        <pc:spChg chg="add mod">
          <ac:chgData name="Verena Bloch" userId="341b6fd9-7ba3-442d-9171-e373bbe12d07" providerId="ADAL" clId="{36A61197-CA9E-4DD3-B0B9-61DA688F2B7E}" dt="2021-09-08T12:57:26.566" v="1822" actId="1076"/>
          <ac:spMkLst>
            <pc:docMk/>
            <pc:sldMk cId="743575180" sldId="375"/>
            <ac:spMk id="39" creationId="{F02AD88B-E83C-4AAE-B066-E56F191223B5}"/>
          </ac:spMkLst>
        </pc:spChg>
        <pc:spChg chg="add mod">
          <ac:chgData name="Verena Bloch" userId="341b6fd9-7ba3-442d-9171-e373bbe12d07" providerId="ADAL" clId="{36A61197-CA9E-4DD3-B0B9-61DA688F2B7E}" dt="2021-09-08T12:57:26.566" v="1822" actId="1076"/>
          <ac:spMkLst>
            <pc:docMk/>
            <pc:sldMk cId="743575180" sldId="375"/>
            <ac:spMk id="40" creationId="{48E8A57C-0999-45AB-B1AD-2E9EEA993531}"/>
          </ac:spMkLst>
        </pc:spChg>
        <pc:grpChg chg="add mod">
          <ac:chgData name="Verena Bloch" userId="341b6fd9-7ba3-442d-9171-e373bbe12d07" providerId="ADAL" clId="{36A61197-CA9E-4DD3-B0B9-61DA688F2B7E}" dt="2021-09-08T12:57:26.566" v="1822" actId="1076"/>
          <ac:grpSpMkLst>
            <pc:docMk/>
            <pc:sldMk cId="743575180" sldId="375"/>
            <ac:grpSpMk id="17" creationId="{1F4CEC38-7015-4202-92A8-492544A3071B}"/>
          </ac:grpSpMkLst>
        </pc:grpChg>
        <pc:grpChg chg="add mod">
          <ac:chgData name="Verena Bloch" userId="341b6fd9-7ba3-442d-9171-e373bbe12d07" providerId="ADAL" clId="{36A61197-CA9E-4DD3-B0B9-61DA688F2B7E}" dt="2021-09-08T12:57:26.566" v="1822" actId="1076"/>
          <ac:grpSpMkLst>
            <pc:docMk/>
            <pc:sldMk cId="743575180" sldId="375"/>
            <ac:grpSpMk id="21" creationId="{33223E52-D7DC-4A95-91AF-9837434364E6}"/>
          </ac:grpSpMkLst>
        </pc:grpChg>
        <pc:grpChg chg="add mod">
          <ac:chgData name="Verena Bloch" userId="341b6fd9-7ba3-442d-9171-e373bbe12d07" providerId="ADAL" clId="{36A61197-CA9E-4DD3-B0B9-61DA688F2B7E}" dt="2021-09-08T12:57:26.566" v="1822" actId="1076"/>
          <ac:grpSpMkLst>
            <pc:docMk/>
            <pc:sldMk cId="743575180" sldId="375"/>
            <ac:grpSpMk id="24" creationId="{D7FA2D9E-8FC8-4C69-8BD7-1F6EB9D2CE1A}"/>
          </ac:grpSpMkLst>
        </pc:grpChg>
        <pc:grpChg chg="add mod">
          <ac:chgData name="Verena Bloch" userId="341b6fd9-7ba3-442d-9171-e373bbe12d07" providerId="ADAL" clId="{36A61197-CA9E-4DD3-B0B9-61DA688F2B7E}" dt="2021-09-08T12:57:26.566" v="1822" actId="1076"/>
          <ac:grpSpMkLst>
            <pc:docMk/>
            <pc:sldMk cId="743575180" sldId="375"/>
            <ac:grpSpMk id="27" creationId="{946DAA7A-36F8-47D4-BA01-D4C71F81BF89}"/>
          </ac:grpSpMkLst>
        </pc:grpChg>
        <pc:grpChg chg="add mod">
          <ac:chgData name="Verena Bloch" userId="341b6fd9-7ba3-442d-9171-e373bbe12d07" providerId="ADAL" clId="{36A61197-CA9E-4DD3-B0B9-61DA688F2B7E}" dt="2021-09-08T12:57:26.566" v="1822" actId="1076"/>
          <ac:grpSpMkLst>
            <pc:docMk/>
            <pc:sldMk cId="743575180" sldId="375"/>
            <ac:grpSpMk id="30" creationId="{B76E47AF-22EA-48AF-9F0F-B34D4CB340CA}"/>
          </ac:grpSpMkLst>
        </pc:grpChg>
        <pc:grpChg chg="add del mod">
          <ac:chgData name="Verena Bloch" userId="341b6fd9-7ba3-442d-9171-e373bbe12d07" providerId="ADAL" clId="{36A61197-CA9E-4DD3-B0B9-61DA688F2B7E}" dt="2021-09-08T12:59:16.526" v="1837" actId="478"/>
          <ac:grpSpMkLst>
            <pc:docMk/>
            <pc:sldMk cId="743575180" sldId="375"/>
            <ac:grpSpMk id="33" creationId="{26E8E26B-C36A-4D0B-9418-8D41A6145EA5}"/>
          </ac:grpSpMkLst>
        </pc:grpChg>
        <pc:picChg chg="del">
          <ac:chgData name="Verena Bloch" userId="341b6fd9-7ba3-442d-9171-e373bbe12d07" providerId="ADAL" clId="{36A61197-CA9E-4DD3-B0B9-61DA688F2B7E}" dt="2021-09-08T12:56:04.403" v="1815" actId="478"/>
          <ac:picMkLst>
            <pc:docMk/>
            <pc:sldMk cId="743575180" sldId="375"/>
            <ac:picMk id="6" creationId="{FF089D59-32D6-4972-81FF-22409AF69EEB}"/>
          </ac:picMkLst>
        </pc:picChg>
        <pc:picChg chg="del">
          <ac:chgData name="Verena Bloch" userId="341b6fd9-7ba3-442d-9171-e373bbe12d07" providerId="ADAL" clId="{36A61197-CA9E-4DD3-B0B9-61DA688F2B7E}" dt="2021-09-08T12:56:05.024" v="1816" actId="478"/>
          <ac:picMkLst>
            <pc:docMk/>
            <pc:sldMk cId="743575180" sldId="375"/>
            <ac:picMk id="7" creationId="{872B4758-3CDC-4C85-9A2C-8D80EF91CE99}"/>
          </ac:picMkLst>
        </pc:picChg>
        <pc:picChg chg="del">
          <ac:chgData name="Verena Bloch" userId="341b6fd9-7ba3-442d-9171-e373bbe12d07" providerId="ADAL" clId="{36A61197-CA9E-4DD3-B0B9-61DA688F2B7E}" dt="2021-09-08T12:56:05.878" v="1817" actId="478"/>
          <ac:picMkLst>
            <pc:docMk/>
            <pc:sldMk cId="743575180" sldId="375"/>
            <ac:picMk id="9" creationId="{910EEC27-08DD-4680-9F36-D1D55A034FA4}"/>
          </ac:picMkLst>
        </pc:picChg>
        <pc:picChg chg="mod">
          <ac:chgData name="Verena Bloch" userId="341b6fd9-7ba3-442d-9171-e373bbe12d07" providerId="ADAL" clId="{36A61197-CA9E-4DD3-B0B9-61DA688F2B7E}" dt="2021-09-08T12:57:00.338" v="1819"/>
          <ac:picMkLst>
            <pc:docMk/>
            <pc:sldMk cId="743575180" sldId="375"/>
            <ac:picMk id="19" creationId="{37470ACD-A8C4-4B32-A520-286AF55638F9}"/>
          </ac:picMkLst>
        </pc:picChg>
        <pc:picChg chg="mod">
          <ac:chgData name="Verena Bloch" userId="341b6fd9-7ba3-442d-9171-e373bbe12d07" providerId="ADAL" clId="{36A61197-CA9E-4DD3-B0B9-61DA688F2B7E}" dt="2021-09-08T12:57:00.338" v="1819"/>
          <ac:picMkLst>
            <pc:docMk/>
            <pc:sldMk cId="743575180" sldId="375"/>
            <ac:picMk id="22" creationId="{B2F44DA6-8F34-4503-866A-76C4A44E8863}"/>
          </ac:picMkLst>
        </pc:picChg>
        <pc:picChg chg="mod">
          <ac:chgData name="Verena Bloch" userId="341b6fd9-7ba3-442d-9171-e373bbe12d07" providerId="ADAL" clId="{36A61197-CA9E-4DD3-B0B9-61DA688F2B7E}" dt="2021-09-08T12:57:00.338" v="1819"/>
          <ac:picMkLst>
            <pc:docMk/>
            <pc:sldMk cId="743575180" sldId="375"/>
            <ac:picMk id="25" creationId="{D9A0914F-DE98-4194-AA80-666355492FB3}"/>
          </ac:picMkLst>
        </pc:picChg>
        <pc:picChg chg="mod">
          <ac:chgData name="Verena Bloch" userId="341b6fd9-7ba3-442d-9171-e373bbe12d07" providerId="ADAL" clId="{36A61197-CA9E-4DD3-B0B9-61DA688F2B7E}" dt="2021-09-08T12:57:00.338" v="1819"/>
          <ac:picMkLst>
            <pc:docMk/>
            <pc:sldMk cId="743575180" sldId="375"/>
            <ac:picMk id="28" creationId="{7A7DC27B-7FDB-412F-B4D6-47E749A07CE3}"/>
          </ac:picMkLst>
        </pc:picChg>
        <pc:picChg chg="mod">
          <ac:chgData name="Verena Bloch" userId="341b6fd9-7ba3-442d-9171-e373bbe12d07" providerId="ADAL" clId="{36A61197-CA9E-4DD3-B0B9-61DA688F2B7E}" dt="2021-09-08T12:57:00.338" v="1819"/>
          <ac:picMkLst>
            <pc:docMk/>
            <pc:sldMk cId="743575180" sldId="375"/>
            <ac:picMk id="31" creationId="{899F0EB5-623B-4CE2-9ABD-D1C74B7B9540}"/>
          </ac:picMkLst>
        </pc:picChg>
        <pc:picChg chg="mod">
          <ac:chgData name="Verena Bloch" userId="341b6fd9-7ba3-442d-9171-e373bbe12d07" providerId="ADAL" clId="{36A61197-CA9E-4DD3-B0B9-61DA688F2B7E}" dt="2021-09-08T12:57:10.814" v="1821" actId="207"/>
          <ac:picMkLst>
            <pc:docMk/>
            <pc:sldMk cId="743575180" sldId="375"/>
            <ac:picMk id="35" creationId="{4231ECF4-8F9F-4B69-9BDD-95AF3D102B86}"/>
          </ac:picMkLst>
        </pc:picChg>
      </pc:sldChg>
      <pc:sldChg chg="addSp delSp modSp add del mod modTransition modNotesTx">
        <pc:chgData name="Verena Bloch" userId="341b6fd9-7ba3-442d-9171-e373bbe12d07" providerId="ADAL" clId="{36A61197-CA9E-4DD3-B0B9-61DA688F2B7E}" dt="2021-09-08T19:41:12.497" v="5632" actId="47"/>
        <pc:sldMkLst>
          <pc:docMk/>
          <pc:sldMk cId="565139573" sldId="376"/>
        </pc:sldMkLst>
        <pc:spChg chg="add mod">
          <ac:chgData name="Verena Bloch" userId="341b6fd9-7ba3-442d-9171-e373bbe12d07" providerId="ADAL" clId="{36A61197-CA9E-4DD3-B0B9-61DA688F2B7E}" dt="2021-09-08T13:03:52.339" v="1855" actId="255"/>
          <ac:spMkLst>
            <pc:docMk/>
            <pc:sldMk cId="565139573" sldId="376"/>
            <ac:spMk id="9" creationId="{A3BC7833-AC28-4727-A045-93F084E289FE}"/>
          </ac:spMkLst>
        </pc:spChg>
        <pc:spChg chg="add mod">
          <ac:chgData name="Verena Bloch" userId="341b6fd9-7ba3-442d-9171-e373bbe12d07" providerId="ADAL" clId="{36A61197-CA9E-4DD3-B0B9-61DA688F2B7E}" dt="2021-09-08T13:04:52.467" v="1862" actId="207"/>
          <ac:spMkLst>
            <pc:docMk/>
            <pc:sldMk cId="565139573" sldId="376"/>
            <ac:spMk id="11" creationId="{C77DAB69-B462-47B7-9365-248C131A2DD1}"/>
          </ac:spMkLst>
        </pc:spChg>
        <pc:spChg chg="add mod">
          <ac:chgData name="Verena Bloch" userId="341b6fd9-7ba3-442d-9171-e373bbe12d07" providerId="ADAL" clId="{36A61197-CA9E-4DD3-B0B9-61DA688F2B7E}" dt="2021-09-08T13:04:52.467" v="1862" actId="207"/>
          <ac:spMkLst>
            <pc:docMk/>
            <pc:sldMk cId="565139573" sldId="376"/>
            <ac:spMk id="12" creationId="{4DF7C5CD-97D2-4ED5-AD3B-0CF92CA31950}"/>
          </ac:spMkLst>
        </pc:spChg>
        <pc:spChg chg="add mod">
          <ac:chgData name="Verena Bloch" userId="341b6fd9-7ba3-442d-9171-e373bbe12d07" providerId="ADAL" clId="{36A61197-CA9E-4DD3-B0B9-61DA688F2B7E}" dt="2021-09-08T13:04:52.467" v="1862" actId="207"/>
          <ac:spMkLst>
            <pc:docMk/>
            <pc:sldMk cId="565139573" sldId="376"/>
            <ac:spMk id="13" creationId="{B5C0000A-2800-45D7-B070-08799728223E}"/>
          </ac:spMkLst>
        </pc:spChg>
        <pc:spChg chg="add mod">
          <ac:chgData name="Verena Bloch" userId="341b6fd9-7ba3-442d-9171-e373bbe12d07" providerId="ADAL" clId="{36A61197-CA9E-4DD3-B0B9-61DA688F2B7E}" dt="2021-09-08T13:04:12.643" v="1858" actId="207"/>
          <ac:spMkLst>
            <pc:docMk/>
            <pc:sldMk cId="565139573" sldId="376"/>
            <ac:spMk id="16" creationId="{05A3534E-B3CB-4F3F-ABD9-6B02FFF54296}"/>
          </ac:spMkLst>
        </pc:spChg>
        <pc:spChg chg="del">
          <ac:chgData name="Verena Bloch" userId="341b6fd9-7ba3-442d-9171-e373bbe12d07" providerId="ADAL" clId="{36A61197-CA9E-4DD3-B0B9-61DA688F2B7E}" dt="2021-09-08T13:03:10.421" v="1844" actId="478"/>
          <ac:spMkLst>
            <pc:docMk/>
            <pc:sldMk cId="565139573" sldId="376"/>
            <ac:spMk id="23" creationId="{89AC125B-0CF9-4500-8A0A-937615627F7E}"/>
          </ac:spMkLst>
        </pc:spChg>
        <pc:spChg chg="del">
          <ac:chgData name="Verena Bloch" userId="341b6fd9-7ba3-442d-9171-e373bbe12d07" providerId="ADAL" clId="{36A61197-CA9E-4DD3-B0B9-61DA688F2B7E}" dt="2021-09-08T13:03:14.745" v="1846" actId="478"/>
          <ac:spMkLst>
            <pc:docMk/>
            <pc:sldMk cId="565139573" sldId="376"/>
            <ac:spMk id="24" creationId="{93B25B72-3CC5-4792-A2A8-8EC38D528236}"/>
          </ac:spMkLst>
        </pc:spChg>
        <pc:picChg chg="add mod">
          <ac:chgData name="Verena Bloch" userId="341b6fd9-7ba3-442d-9171-e373bbe12d07" providerId="ADAL" clId="{36A61197-CA9E-4DD3-B0B9-61DA688F2B7E}" dt="2021-09-08T13:03:25.091" v="1850" actId="1076"/>
          <ac:picMkLst>
            <pc:docMk/>
            <pc:sldMk cId="565139573" sldId="376"/>
            <ac:picMk id="14" creationId="{67F60404-F9F0-4551-B9C6-3092B5D757C6}"/>
          </ac:picMkLst>
        </pc:picChg>
        <pc:picChg chg="add mod">
          <ac:chgData name="Verena Bloch" userId="341b6fd9-7ba3-442d-9171-e373bbe12d07" providerId="ADAL" clId="{36A61197-CA9E-4DD3-B0B9-61DA688F2B7E}" dt="2021-09-08T13:03:25.091" v="1850" actId="1076"/>
          <ac:picMkLst>
            <pc:docMk/>
            <pc:sldMk cId="565139573" sldId="376"/>
            <ac:picMk id="15" creationId="{FE729D5F-85BA-4CC6-A265-728B5E0D2809}"/>
          </ac:picMkLst>
        </pc:picChg>
        <pc:picChg chg="add mod">
          <ac:chgData name="Verena Bloch" userId="341b6fd9-7ba3-442d-9171-e373bbe12d07" providerId="ADAL" clId="{36A61197-CA9E-4DD3-B0B9-61DA688F2B7E}" dt="2021-09-08T13:03:25.091" v="1850" actId="1076"/>
          <ac:picMkLst>
            <pc:docMk/>
            <pc:sldMk cId="565139573" sldId="376"/>
            <ac:picMk id="19" creationId="{BFF9F134-2D2D-4F13-A7CB-E3781C420FF9}"/>
          </ac:picMkLst>
        </pc:picChg>
        <pc:picChg chg="del">
          <ac:chgData name="Verena Bloch" userId="341b6fd9-7ba3-442d-9171-e373bbe12d07" providerId="ADAL" clId="{36A61197-CA9E-4DD3-B0B9-61DA688F2B7E}" dt="2021-09-08T13:03:11.770" v="1845" actId="478"/>
          <ac:picMkLst>
            <pc:docMk/>
            <pc:sldMk cId="565139573" sldId="376"/>
            <ac:picMk id="25" creationId="{DBD37A23-DA5B-46B3-AB84-24DBC0953BAE}"/>
          </ac:picMkLst>
        </pc:picChg>
      </pc:sldChg>
      <pc:sldChg chg="addSp delSp modSp add del mod modNotesTx">
        <pc:chgData name="Verena Bloch" userId="341b6fd9-7ba3-442d-9171-e373bbe12d07" providerId="ADAL" clId="{36A61197-CA9E-4DD3-B0B9-61DA688F2B7E}" dt="2021-09-11T18:49:17.160" v="6337" actId="1076"/>
        <pc:sldMkLst>
          <pc:docMk/>
          <pc:sldMk cId="2053918975" sldId="377"/>
        </pc:sldMkLst>
        <pc:spChg chg="add del mod">
          <ac:chgData name="Verena Bloch" userId="341b6fd9-7ba3-442d-9171-e373bbe12d07" providerId="ADAL" clId="{36A61197-CA9E-4DD3-B0B9-61DA688F2B7E}" dt="2021-09-08T13:13:14.771" v="1907" actId="478"/>
          <ac:spMkLst>
            <pc:docMk/>
            <pc:sldMk cId="2053918975" sldId="377"/>
            <ac:spMk id="4" creationId="{2C050407-2B6E-4B32-95F4-E5AF3EA95F60}"/>
          </ac:spMkLst>
        </pc:spChg>
        <pc:spChg chg="del mod">
          <ac:chgData name="Verena Bloch" userId="341b6fd9-7ba3-442d-9171-e373bbe12d07" providerId="ADAL" clId="{36A61197-CA9E-4DD3-B0B9-61DA688F2B7E}" dt="2021-09-08T13:13:12.071" v="1906" actId="478"/>
          <ac:spMkLst>
            <pc:docMk/>
            <pc:sldMk cId="2053918975" sldId="377"/>
            <ac:spMk id="9" creationId="{F279C930-91D1-4CC3-B2C6-215C0E043BE3}"/>
          </ac:spMkLst>
        </pc:spChg>
        <pc:spChg chg="add mod">
          <ac:chgData name="Verena Bloch" userId="341b6fd9-7ba3-442d-9171-e373bbe12d07" providerId="ADAL" clId="{36A61197-CA9E-4DD3-B0B9-61DA688F2B7E}" dt="2021-09-08T13:14:35.798" v="1918" actId="1076"/>
          <ac:spMkLst>
            <pc:docMk/>
            <pc:sldMk cId="2053918975" sldId="377"/>
            <ac:spMk id="10" creationId="{82299680-EADD-495F-A505-E4375293D4ED}"/>
          </ac:spMkLst>
        </pc:spChg>
        <pc:spChg chg="add del mod">
          <ac:chgData name="Verena Bloch" userId="341b6fd9-7ba3-442d-9171-e373bbe12d07" providerId="ADAL" clId="{36A61197-CA9E-4DD3-B0B9-61DA688F2B7E}" dt="2021-09-08T13:15:12.084" v="1926" actId="478"/>
          <ac:spMkLst>
            <pc:docMk/>
            <pc:sldMk cId="2053918975" sldId="377"/>
            <ac:spMk id="11" creationId="{ABDA1C5E-6FF3-4CE7-BA24-C1C13A32B4D4}"/>
          </ac:spMkLst>
        </pc:spChg>
        <pc:spChg chg="add mod">
          <ac:chgData name="Verena Bloch" userId="341b6fd9-7ba3-442d-9171-e373bbe12d07" providerId="ADAL" clId="{36A61197-CA9E-4DD3-B0B9-61DA688F2B7E}" dt="2021-09-11T18:49:17.160" v="6337" actId="1076"/>
          <ac:spMkLst>
            <pc:docMk/>
            <pc:sldMk cId="2053918975" sldId="377"/>
            <ac:spMk id="12" creationId="{A2325B29-696C-4CD0-AADB-128B571B9034}"/>
          </ac:spMkLst>
        </pc:spChg>
        <pc:picChg chg="del">
          <ac:chgData name="Verena Bloch" userId="341b6fd9-7ba3-442d-9171-e373bbe12d07" providerId="ADAL" clId="{36A61197-CA9E-4DD3-B0B9-61DA688F2B7E}" dt="2021-09-08T13:12:41.390" v="1902" actId="478"/>
          <ac:picMkLst>
            <pc:docMk/>
            <pc:sldMk cId="2053918975" sldId="377"/>
            <ac:picMk id="6" creationId="{C2FDB6E7-2A39-43DD-ADD6-AC947EC76D0F}"/>
          </ac:picMkLst>
        </pc:picChg>
        <pc:picChg chg="add mod">
          <ac:chgData name="Verena Bloch" userId="341b6fd9-7ba3-442d-9171-e373bbe12d07" providerId="ADAL" clId="{36A61197-CA9E-4DD3-B0B9-61DA688F2B7E}" dt="2021-09-11T18:49:11.671" v="6336" actId="1076"/>
          <ac:picMkLst>
            <pc:docMk/>
            <pc:sldMk cId="2053918975" sldId="377"/>
            <ac:picMk id="13" creationId="{1D73D149-0981-4777-8F9C-AE3C19970723}"/>
          </ac:picMkLst>
        </pc:picChg>
        <pc:picChg chg="add del mod">
          <ac:chgData name="Verena Bloch" userId="341b6fd9-7ba3-442d-9171-e373bbe12d07" providerId="ADAL" clId="{36A61197-CA9E-4DD3-B0B9-61DA688F2B7E}" dt="2021-09-11T18:48:54.935" v="6331" actId="478"/>
          <ac:picMkLst>
            <pc:docMk/>
            <pc:sldMk cId="2053918975" sldId="377"/>
            <ac:picMk id="14" creationId="{AAD35C63-D0E6-4C2F-A46B-B325EBE1CF22}"/>
          </ac:picMkLst>
        </pc:picChg>
      </pc:sldChg>
      <pc:sldChg chg="addSp delSp modSp add mod modNotesTx">
        <pc:chgData name="Verena Bloch" userId="341b6fd9-7ba3-442d-9171-e373bbe12d07" providerId="ADAL" clId="{36A61197-CA9E-4DD3-B0B9-61DA688F2B7E}" dt="2021-09-08T13:20:05.510" v="1970" actId="20577"/>
        <pc:sldMkLst>
          <pc:docMk/>
          <pc:sldMk cId="4256913881" sldId="378"/>
        </pc:sldMkLst>
        <pc:spChg chg="mod">
          <ac:chgData name="Verena Bloch" userId="341b6fd9-7ba3-442d-9171-e373bbe12d07" providerId="ADAL" clId="{36A61197-CA9E-4DD3-B0B9-61DA688F2B7E}" dt="2021-09-08T13:18:25.304" v="1955" actId="20577"/>
          <ac:spMkLst>
            <pc:docMk/>
            <pc:sldMk cId="4256913881" sldId="378"/>
            <ac:spMk id="10" creationId="{82299680-EADD-495F-A505-E4375293D4ED}"/>
          </ac:spMkLst>
        </pc:spChg>
        <pc:spChg chg="del">
          <ac:chgData name="Verena Bloch" userId="341b6fd9-7ba3-442d-9171-e373bbe12d07" providerId="ADAL" clId="{36A61197-CA9E-4DD3-B0B9-61DA688F2B7E}" dt="2021-09-08T13:18:32.488" v="1958" actId="478"/>
          <ac:spMkLst>
            <pc:docMk/>
            <pc:sldMk cId="4256913881" sldId="378"/>
            <ac:spMk id="12" creationId="{A2325B29-696C-4CD0-AADB-128B571B9034}"/>
          </ac:spMkLst>
        </pc:spChg>
        <pc:graphicFrameChg chg="add mod modGraphic">
          <ac:chgData name="Verena Bloch" userId="341b6fd9-7ba3-442d-9171-e373bbe12d07" providerId="ADAL" clId="{36A61197-CA9E-4DD3-B0B9-61DA688F2B7E}" dt="2021-09-08T13:19:24.238" v="1969" actId="1076"/>
          <ac:graphicFrameMkLst>
            <pc:docMk/>
            <pc:sldMk cId="4256913881" sldId="378"/>
            <ac:graphicFrameMk id="11" creationId="{505ABABD-0957-44A8-BDA4-301226B424F1}"/>
          </ac:graphicFrameMkLst>
        </pc:graphicFrameChg>
        <pc:picChg chg="ord">
          <ac:chgData name="Verena Bloch" userId="341b6fd9-7ba3-442d-9171-e373bbe12d07" providerId="ADAL" clId="{36A61197-CA9E-4DD3-B0B9-61DA688F2B7E}" dt="2021-09-08T13:19:16.399" v="1968" actId="166"/>
          <ac:picMkLst>
            <pc:docMk/>
            <pc:sldMk cId="4256913881" sldId="378"/>
            <ac:picMk id="7" creationId="{74836E74-D2C1-40D0-B55A-632BEA699382}"/>
          </ac:picMkLst>
        </pc:picChg>
        <pc:picChg chg="del">
          <ac:chgData name="Verena Bloch" userId="341b6fd9-7ba3-442d-9171-e373bbe12d07" providerId="ADAL" clId="{36A61197-CA9E-4DD3-B0B9-61DA688F2B7E}" dt="2021-09-08T13:18:28.197" v="1956" actId="478"/>
          <ac:picMkLst>
            <pc:docMk/>
            <pc:sldMk cId="4256913881" sldId="378"/>
            <ac:picMk id="13" creationId="{1D73D149-0981-4777-8F9C-AE3C19970723}"/>
          </ac:picMkLst>
        </pc:picChg>
        <pc:picChg chg="del">
          <ac:chgData name="Verena Bloch" userId="341b6fd9-7ba3-442d-9171-e373bbe12d07" providerId="ADAL" clId="{36A61197-CA9E-4DD3-B0B9-61DA688F2B7E}" dt="2021-09-08T13:18:33.193" v="1959" actId="478"/>
          <ac:picMkLst>
            <pc:docMk/>
            <pc:sldMk cId="4256913881" sldId="378"/>
            <ac:picMk id="14" creationId="{AAD35C63-D0E6-4C2F-A46B-B325EBE1CF22}"/>
          </ac:picMkLst>
        </pc:picChg>
      </pc:sldChg>
      <pc:sldChg chg="addSp delSp modSp add mod modNotesTx">
        <pc:chgData name="Verena Bloch" userId="341b6fd9-7ba3-442d-9171-e373bbe12d07" providerId="ADAL" clId="{36A61197-CA9E-4DD3-B0B9-61DA688F2B7E}" dt="2021-09-08T13:24:23.810" v="1979" actId="166"/>
        <pc:sldMkLst>
          <pc:docMk/>
          <pc:sldMk cId="3529722063" sldId="379"/>
        </pc:sldMkLst>
        <pc:spChg chg="add del mod">
          <ac:chgData name="Verena Bloch" userId="341b6fd9-7ba3-442d-9171-e373bbe12d07" providerId="ADAL" clId="{36A61197-CA9E-4DD3-B0B9-61DA688F2B7E}" dt="2021-09-08T13:23:53.274" v="1975" actId="478"/>
          <ac:spMkLst>
            <pc:docMk/>
            <pc:sldMk cId="3529722063" sldId="379"/>
            <ac:spMk id="3" creationId="{0765CFFB-8EED-44C9-8515-E7B51F7A18AC}"/>
          </ac:spMkLst>
        </pc:spChg>
        <pc:graphicFrameChg chg="add mod modGraphic">
          <ac:chgData name="Verena Bloch" userId="341b6fd9-7ba3-442d-9171-e373bbe12d07" providerId="ADAL" clId="{36A61197-CA9E-4DD3-B0B9-61DA688F2B7E}" dt="2021-09-08T13:24:15.241" v="1978" actId="14100"/>
          <ac:graphicFrameMkLst>
            <pc:docMk/>
            <pc:sldMk cId="3529722063" sldId="379"/>
            <ac:graphicFrameMk id="9" creationId="{6CD88CD0-5EE9-431A-8D8C-9892751290B9}"/>
          </ac:graphicFrameMkLst>
        </pc:graphicFrameChg>
        <pc:graphicFrameChg chg="del">
          <ac:chgData name="Verena Bloch" userId="341b6fd9-7ba3-442d-9171-e373bbe12d07" providerId="ADAL" clId="{36A61197-CA9E-4DD3-B0B9-61DA688F2B7E}" dt="2021-09-08T13:23:46.277" v="1973" actId="478"/>
          <ac:graphicFrameMkLst>
            <pc:docMk/>
            <pc:sldMk cId="3529722063" sldId="379"/>
            <ac:graphicFrameMk id="11" creationId="{505ABABD-0957-44A8-BDA4-301226B424F1}"/>
          </ac:graphicFrameMkLst>
        </pc:graphicFrameChg>
        <pc:picChg chg="ord">
          <ac:chgData name="Verena Bloch" userId="341b6fd9-7ba3-442d-9171-e373bbe12d07" providerId="ADAL" clId="{36A61197-CA9E-4DD3-B0B9-61DA688F2B7E}" dt="2021-09-08T13:24:23.810" v="1979" actId="166"/>
          <ac:picMkLst>
            <pc:docMk/>
            <pc:sldMk cId="3529722063" sldId="379"/>
            <ac:picMk id="7" creationId="{74836E74-D2C1-40D0-B55A-632BEA699382}"/>
          </ac:picMkLst>
        </pc:picChg>
      </pc:sldChg>
      <pc:sldChg chg="addSp delSp modSp add mod">
        <pc:chgData name="Verena Bloch" userId="341b6fd9-7ba3-442d-9171-e373bbe12d07" providerId="ADAL" clId="{36A61197-CA9E-4DD3-B0B9-61DA688F2B7E}" dt="2021-09-08T13:29:13.149" v="2081" actId="1076"/>
        <pc:sldMkLst>
          <pc:docMk/>
          <pc:sldMk cId="1856413968" sldId="380"/>
        </pc:sldMkLst>
        <pc:spChg chg="mod">
          <ac:chgData name="Verena Bloch" userId="341b6fd9-7ba3-442d-9171-e373bbe12d07" providerId="ADAL" clId="{36A61197-CA9E-4DD3-B0B9-61DA688F2B7E}" dt="2021-09-08T13:24:55.842" v="1984" actId="20577"/>
          <ac:spMkLst>
            <pc:docMk/>
            <pc:sldMk cId="1856413968" sldId="380"/>
            <ac:spMk id="2" creationId="{DDE5CD4C-C971-46E4-B1D2-4BF100361E53}"/>
          </ac:spMkLst>
        </pc:spChg>
        <pc:spChg chg="add mod">
          <ac:chgData name="Verena Bloch" userId="341b6fd9-7ba3-442d-9171-e373bbe12d07" providerId="ADAL" clId="{36A61197-CA9E-4DD3-B0B9-61DA688F2B7E}" dt="2021-09-08T13:29:13.149" v="2081" actId="1076"/>
          <ac:spMkLst>
            <pc:docMk/>
            <pc:sldMk cId="1856413968" sldId="380"/>
            <ac:spMk id="3" creationId="{945659D8-3DB2-4CD0-B5D3-A649D6465AAF}"/>
          </ac:spMkLst>
        </pc:spChg>
        <pc:spChg chg="add mod">
          <ac:chgData name="Verena Bloch" userId="341b6fd9-7ba3-442d-9171-e373bbe12d07" providerId="ADAL" clId="{36A61197-CA9E-4DD3-B0B9-61DA688F2B7E}" dt="2021-09-08T13:28:46.493" v="2073" actId="1076"/>
          <ac:spMkLst>
            <pc:docMk/>
            <pc:sldMk cId="1856413968" sldId="380"/>
            <ac:spMk id="4" creationId="{EA6A09A6-D381-43E9-A1AF-9034F554A11B}"/>
          </ac:spMkLst>
        </pc:spChg>
        <pc:spChg chg="del">
          <ac:chgData name="Verena Bloch" userId="341b6fd9-7ba3-442d-9171-e373bbe12d07" providerId="ADAL" clId="{36A61197-CA9E-4DD3-B0B9-61DA688F2B7E}" dt="2021-09-08T13:24:44.070" v="1982" actId="478"/>
          <ac:spMkLst>
            <pc:docMk/>
            <pc:sldMk cId="1856413968" sldId="380"/>
            <ac:spMk id="10" creationId="{82299680-EADD-495F-A505-E4375293D4ED}"/>
          </ac:spMkLst>
        </pc:spChg>
        <pc:spChg chg="add del mod">
          <ac:chgData name="Verena Bloch" userId="341b6fd9-7ba3-442d-9171-e373bbe12d07" providerId="ADAL" clId="{36A61197-CA9E-4DD3-B0B9-61DA688F2B7E}" dt="2021-09-08T13:26:34.526" v="2007" actId="478"/>
          <ac:spMkLst>
            <pc:docMk/>
            <pc:sldMk cId="1856413968" sldId="380"/>
            <ac:spMk id="11" creationId="{3AF1060A-9448-435D-AEA9-7AB2BAF20E9E}"/>
          </ac:spMkLst>
        </pc:spChg>
        <pc:spChg chg="add mod">
          <ac:chgData name="Verena Bloch" userId="341b6fd9-7ba3-442d-9171-e373bbe12d07" providerId="ADAL" clId="{36A61197-CA9E-4DD3-B0B9-61DA688F2B7E}" dt="2021-09-08T13:26:32.845" v="2006" actId="21"/>
          <ac:spMkLst>
            <pc:docMk/>
            <pc:sldMk cId="1856413968" sldId="380"/>
            <ac:spMk id="12" creationId="{FE056FB1-FA30-4654-B929-9F7AEEF847DD}"/>
          </ac:spMkLst>
        </pc:spChg>
        <pc:spChg chg="add mod">
          <ac:chgData name="Verena Bloch" userId="341b6fd9-7ba3-442d-9171-e373bbe12d07" providerId="ADAL" clId="{36A61197-CA9E-4DD3-B0B9-61DA688F2B7E}" dt="2021-09-08T13:29:06.327" v="2079" actId="1076"/>
          <ac:spMkLst>
            <pc:docMk/>
            <pc:sldMk cId="1856413968" sldId="380"/>
            <ac:spMk id="13" creationId="{A9D473C4-BC86-45A7-98C9-69384E68AD9F}"/>
          </ac:spMkLst>
        </pc:spChg>
        <pc:graphicFrameChg chg="del">
          <ac:chgData name="Verena Bloch" userId="341b6fd9-7ba3-442d-9171-e373bbe12d07" providerId="ADAL" clId="{36A61197-CA9E-4DD3-B0B9-61DA688F2B7E}" dt="2021-09-08T13:24:39.583" v="1981" actId="478"/>
          <ac:graphicFrameMkLst>
            <pc:docMk/>
            <pc:sldMk cId="1856413968" sldId="380"/>
            <ac:graphicFrameMk id="9" creationId="{6CD88CD0-5EE9-431A-8D8C-9892751290B9}"/>
          </ac:graphicFrameMkLst>
        </pc:graphicFrameChg>
      </pc:sldChg>
      <pc:sldChg chg="addSp delSp modSp add mod">
        <pc:chgData name="Verena Bloch" userId="341b6fd9-7ba3-442d-9171-e373bbe12d07" providerId="ADAL" clId="{36A61197-CA9E-4DD3-B0B9-61DA688F2B7E}" dt="2021-09-11T20:16:56.747" v="6530" actId="20577"/>
        <pc:sldMkLst>
          <pc:docMk/>
          <pc:sldMk cId="4005851004" sldId="381"/>
        </pc:sldMkLst>
        <pc:spChg chg="del">
          <ac:chgData name="Verena Bloch" userId="341b6fd9-7ba3-442d-9171-e373bbe12d07" providerId="ADAL" clId="{36A61197-CA9E-4DD3-B0B9-61DA688F2B7E}" dt="2021-09-08T13:27:47.558" v="2020" actId="478"/>
          <ac:spMkLst>
            <pc:docMk/>
            <pc:sldMk cId="4005851004" sldId="381"/>
            <ac:spMk id="3" creationId="{945659D8-3DB2-4CD0-B5D3-A649D6465AAF}"/>
          </ac:spMkLst>
        </pc:spChg>
        <pc:spChg chg="add mod">
          <ac:chgData name="Verena Bloch" userId="341b6fd9-7ba3-442d-9171-e373bbe12d07" providerId="ADAL" clId="{36A61197-CA9E-4DD3-B0B9-61DA688F2B7E}" dt="2021-09-11T20:15:38.966" v="6503" actId="20577"/>
          <ac:spMkLst>
            <pc:docMk/>
            <pc:sldMk cId="4005851004" sldId="381"/>
            <ac:spMk id="9" creationId="{E7F22442-7AF6-4C72-ACFF-F850C87B89E5}"/>
          </ac:spMkLst>
        </pc:spChg>
        <pc:spChg chg="add mod">
          <ac:chgData name="Verena Bloch" userId="341b6fd9-7ba3-442d-9171-e373bbe12d07" providerId="ADAL" clId="{36A61197-CA9E-4DD3-B0B9-61DA688F2B7E}" dt="2021-09-11T20:16:56.747" v="6530" actId="20577"/>
          <ac:spMkLst>
            <pc:docMk/>
            <pc:sldMk cId="4005851004" sldId="381"/>
            <ac:spMk id="10" creationId="{94AA3B0A-BBE2-42A1-8836-2DBDA871A47A}"/>
          </ac:spMkLst>
        </pc:spChg>
        <pc:spChg chg="del mod">
          <ac:chgData name="Verena Bloch" userId="341b6fd9-7ba3-442d-9171-e373bbe12d07" providerId="ADAL" clId="{36A61197-CA9E-4DD3-B0B9-61DA688F2B7E}" dt="2021-09-08T13:29:31.719" v="2083" actId="478"/>
          <ac:spMkLst>
            <pc:docMk/>
            <pc:sldMk cId="4005851004" sldId="381"/>
            <ac:spMk id="12" creationId="{FE056FB1-FA30-4654-B929-9F7AEEF847DD}"/>
          </ac:spMkLst>
        </pc:spChg>
        <pc:spChg chg="del">
          <ac:chgData name="Verena Bloch" userId="341b6fd9-7ba3-442d-9171-e373bbe12d07" providerId="ADAL" clId="{36A61197-CA9E-4DD3-B0B9-61DA688F2B7E}" dt="2021-09-08T13:27:49.886" v="2021" actId="478"/>
          <ac:spMkLst>
            <pc:docMk/>
            <pc:sldMk cId="4005851004" sldId="381"/>
            <ac:spMk id="13" creationId="{A9D473C4-BC86-45A7-98C9-69384E68AD9F}"/>
          </ac:spMkLst>
        </pc:spChg>
      </pc:sldChg>
      <pc:sldChg chg="addSp delSp modSp add del mod modTransition delAnim modNotesTx">
        <pc:chgData name="Verena Bloch" userId="341b6fd9-7ba3-442d-9171-e373bbe12d07" providerId="ADAL" clId="{36A61197-CA9E-4DD3-B0B9-61DA688F2B7E}" dt="2021-09-08T20:56:11.133" v="5792" actId="47"/>
        <pc:sldMkLst>
          <pc:docMk/>
          <pc:sldMk cId="112793598" sldId="382"/>
        </pc:sldMkLst>
        <pc:spChg chg="add mod">
          <ac:chgData name="Verena Bloch" userId="341b6fd9-7ba3-442d-9171-e373bbe12d07" providerId="ADAL" clId="{36A61197-CA9E-4DD3-B0B9-61DA688F2B7E}" dt="2021-09-08T15:08:02.379" v="4002" actId="6549"/>
          <ac:spMkLst>
            <pc:docMk/>
            <pc:sldMk cId="112793598" sldId="382"/>
            <ac:spMk id="3" creationId="{792E9511-01FB-439E-9CBD-E571E6F0EF35}"/>
          </ac:spMkLst>
        </pc:spChg>
        <pc:spChg chg="add del mod">
          <ac:chgData name="Verena Bloch" userId="341b6fd9-7ba3-442d-9171-e373bbe12d07" providerId="ADAL" clId="{36A61197-CA9E-4DD3-B0B9-61DA688F2B7E}" dt="2021-09-08T15:08:07.058" v="4003" actId="478"/>
          <ac:spMkLst>
            <pc:docMk/>
            <pc:sldMk cId="112793598" sldId="382"/>
            <ac:spMk id="13" creationId="{209ECE29-E84C-425F-9524-8D92FE6CF2FD}"/>
          </ac:spMkLst>
        </pc:spChg>
        <pc:spChg chg="del">
          <ac:chgData name="Verena Bloch" userId="341b6fd9-7ba3-442d-9171-e373bbe12d07" providerId="ADAL" clId="{36A61197-CA9E-4DD3-B0B9-61DA688F2B7E}" dt="2021-09-08T13:32:03.342" v="2109" actId="478"/>
          <ac:spMkLst>
            <pc:docMk/>
            <pc:sldMk cId="112793598" sldId="382"/>
            <ac:spMk id="16" creationId="{C68224B8-6B85-439A-AE06-1D9A7B7C9A95}"/>
          </ac:spMkLst>
        </pc:spChg>
        <pc:spChg chg="add mod">
          <ac:chgData name="Verena Bloch" userId="341b6fd9-7ba3-442d-9171-e373bbe12d07" providerId="ADAL" clId="{36A61197-CA9E-4DD3-B0B9-61DA688F2B7E}" dt="2021-09-08T15:08:10.858" v="4004" actId="14100"/>
          <ac:spMkLst>
            <pc:docMk/>
            <pc:sldMk cId="112793598" sldId="382"/>
            <ac:spMk id="22" creationId="{71D04F05-EF01-49B1-A694-669F42BF450C}"/>
          </ac:spMkLst>
        </pc:spChg>
        <pc:picChg chg="del mod">
          <ac:chgData name="Verena Bloch" userId="341b6fd9-7ba3-442d-9171-e373bbe12d07" providerId="ADAL" clId="{36A61197-CA9E-4DD3-B0B9-61DA688F2B7E}" dt="2021-09-08T13:32:01.846" v="2107" actId="478"/>
          <ac:picMkLst>
            <pc:docMk/>
            <pc:sldMk cId="112793598" sldId="382"/>
            <ac:picMk id="14" creationId="{5ECC04D2-3D4F-404C-9084-85957EA4DFFB}"/>
          </ac:picMkLst>
        </pc:picChg>
        <pc:picChg chg="del">
          <ac:chgData name="Verena Bloch" userId="341b6fd9-7ba3-442d-9171-e373bbe12d07" providerId="ADAL" clId="{36A61197-CA9E-4DD3-B0B9-61DA688F2B7E}" dt="2021-09-08T13:32:02.693" v="2108" actId="478"/>
          <ac:picMkLst>
            <pc:docMk/>
            <pc:sldMk cId="112793598" sldId="382"/>
            <ac:picMk id="15" creationId="{ED335E50-0635-4758-833C-35FD70BC1CE3}"/>
          </ac:picMkLst>
        </pc:picChg>
        <pc:picChg chg="del">
          <ac:chgData name="Verena Bloch" userId="341b6fd9-7ba3-442d-9171-e373bbe12d07" providerId="ADAL" clId="{36A61197-CA9E-4DD3-B0B9-61DA688F2B7E}" dt="2021-09-08T13:32:04.854" v="2111" actId="478"/>
          <ac:picMkLst>
            <pc:docMk/>
            <pc:sldMk cId="112793598" sldId="382"/>
            <ac:picMk id="17" creationId="{5EC7C406-402A-4417-8CE0-5803C6479E51}"/>
          </ac:picMkLst>
        </pc:picChg>
        <pc:picChg chg="del">
          <ac:chgData name="Verena Bloch" userId="341b6fd9-7ba3-442d-9171-e373bbe12d07" providerId="ADAL" clId="{36A61197-CA9E-4DD3-B0B9-61DA688F2B7E}" dt="2021-09-08T13:32:05.414" v="2112" actId="478"/>
          <ac:picMkLst>
            <pc:docMk/>
            <pc:sldMk cId="112793598" sldId="382"/>
            <ac:picMk id="19" creationId="{05529A7B-3D8C-4C6B-8FE3-08959C0107CE}"/>
          </ac:picMkLst>
        </pc:picChg>
        <pc:picChg chg="del">
          <ac:chgData name="Verena Bloch" userId="341b6fd9-7ba3-442d-9171-e373bbe12d07" providerId="ADAL" clId="{36A61197-CA9E-4DD3-B0B9-61DA688F2B7E}" dt="2021-09-08T13:32:04.104" v="2110" actId="478"/>
          <ac:picMkLst>
            <pc:docMk/>
            <pc:sldMk cId="112793598" sldId="382"/>
            <ac:picMk id="20" creationId="{EE0BB2E5-FC7E-47B4-BDD1-9B6D9EF8E1F9}"/>
          </ac:picMkLst>
        </pc:picChg>
        <pc:picChg chg="del">
          <ac:chgData name="Verena Bloch" userId="341b6fd9-7ba3-442d-9171-e373bbe12d07" providerId="ADAL" clId="{36A61197-CA9E-4DD3-B0B9-61DA688F2B7E}" dt="2021-09-08T13:31:59.454" v="2105" actId="478"/>
          <ac:picMkLst>
            <pc:docMk/>
            <pc:sldMk cId="112793598" sldId="382"/>
            <ac:picMk id="21" creationId="{F5D54E84-CA21-4243-A67D-14E54447F4F1}"/>
          </ac:picMkLst>
        </pc:picChg>
      </pc:sldChg>
      <pc:sldChg chg="addSp delSp modSp add del mod modTransition modNotesTx">
        <pc:chgData name="Verena Bloch" userId="341b6fd9-7ba3-442d-9171-e373bbe12d07" providerId="ADAL" clId="{36A61197-CA9E-4DD3-B0B9-61DA688F2B7E}" dt="2021-09-08T20:54:59.346" v="5789" actId="47"/>
        <pc:sldMkLst>
          <pc:docMk/>
          <pc:sldMk cId="4016015994" sldId="383"/>
        </pc:sldMkLst>
        <pc:spChg chg="del mod">
          <ac:chgData name="Verena Bloch" userId="341b6fd9-7ba3-442d-9171-e373bbe12d07" providerId="ADAL" clId="{36A61197-CA9E-4DD3-B0B9-61DA688F2B7E}" dt="2021-09-08T14:39:46.447" v="2750" actId="478"/>
          <ac:spMkLst>
            <pc:docMk/>
            <pc:sldMk cId="4016015994" sldId="383"/>
            <ac:spMk id="2" creationId="{DDE5CD4C-C971-46E4-B1D2-4BF100361E53}"/>
          </ac:spMkLst>
        </pc:spChg>
        <pc:spChg chg="add del mod">
          <ac:chgData name="Verena Bloch" userId="341b6fd9-7ba3-442d-9171-e373bbe12d07" providerId="ADAL" clId="{36A61197-CA9E-4DD3-B0B9-61DA688F2B7E}" dt="2021-09-08T14:41:56.423" v="2753" actId="478"/>
          <ac:spMkLst>
            <pc:docMk/>
            <pc:sldMk cId="4016015994" sldId="383"/>
            <ac:spMk id="4" creationId="{F849A033-4C06-46DF-8752-E2394631D36C}"/>
          </ac:spMkLst>
        </pc:spChg>
        <pc:spChg chg="del">
          <ac:chgData name="Verena Bloch" userId="341b6fd9-7ba3-442d-9171-e373bbe12d07" providerId="ADAL" clId="{36A61197-CA9E-4DD3-B0B9-61DA688F2B7E}" dt="2021-09-08T13:53:25.606" v="2551" actId="478"/>
          <ac:spMkLst>
            <pc:docMk/>
            <pc:sldMk cId="4016015994" sldId="383"/>
            <ac:spMk id="9" creationId="{E7F22442-7AF6-4C72-ACFF-F850C87B89E5}"/>
          </ac:spMkLst>
        </pc:spChg>
        <pc:spChg chg="del mod">
          <ac:chgData name="Verena Bloch" userId="341b6fd9-7ba3-442d-9171-e373bbe12d07" providerId="ADAL" clId="{36A61197-CA9E-4DD3-B0B9-61DA688F2B7E}" dt="2021-09-08T14:39:44.452" v="2749" actId="478"/>
          <ac:spMkLst>
            <pc:docMk/>
            <pc:sldMk cId="4016015994" sldId="383"/>
            <ac:spMk id="10" creationId="{94AA3B0A-BBE2-42A1-8836-2DBDA871A47A}"/>
          </ac:spMkLst>
        </pc:spChg>
        <pc:spChg chg="add del mod">
          <ac:chgData name="Verena Bloch" userId="341b6fd9-7ba3-442d-9171-e373bbe12d07" providerId="ADAL" clId="{36A61197-CA9E-4DD3-B0B9-61DA688F2B7E}" dt="2021-09-08T14:41:54.541" v="2752"/>
          <ac:spMkLst>
            <pc:docMk/>
            <pc:sldMk cId="4016015994" sldId="383"/>
            <ac:spMk id="11" creationId="{DA2A1D7D-677E-4936-AF96-4866F703A11E}"/>
          </ac:spMkLst>
        </pc:spChg>
        <pc:spChg chg="add mod">
          <ac:chgData name="Verena Bloch" userId="341b6fd9-7ba3-442d-9171-e373bbe12d07" providerId="ADAL" clId="{36A61197-CA9E-4DD3-B0B9-61DA688F2B7E}" dt="2021-09-08T14:41:57.855" v="2754"/>
          <ac:spMkLst>
            <pc:docMk/>
            <pc:sldMk cId="4016015994" sldId="383"/>
            <ac:spMk id="14" creationId="{9A468221-477F-4222-96D9-9E417F3B82DA}"/>
          </ac:spMkLst>
        </pc:spChg>
        <pc:picChg chg="add del mod">
          <ac:chgData name="Verena Bloch" userId="341b6fd9-7ba3-442d-9171-e373bbe12d07" providerId="ADAL" clId="{36A61197-CA9E-4DD3-B0B9-61DA688F2B7E}" dt="2021-09-08T14:41:54.541" v="2752"/>
          <ac:picMkLst>
            <pc:docMk/>
            <pc:sldMk cId="4016015994" sldId="383"/>
            <ac:picMk id="12" creationId="{A7B31E8D-A7C3-4AF1-9230-C1D4AE0477DB}"/>
          </ac:picMkLst>
        </pc:picChg>
        <pc:picChg chg="add del mod">
          <ac:chgData name="Verena Bloch" userId="341b6fd9-7ba3-442d-9171-e373bbe12d07" providerId="ADAL" clId="{36A61197-CA9E-4DD3-B0B9-61DA688F2B7E}" dt="2021-09-08T14:41:54.541" v="2752"/>
          <ac:picMkLst>
            <pc:docMk/>
            <pc:sldMk cId="4016015994" sldId="383"/>
            <ac:picMk id="13" creationId="{96773527-EEFD-4E40-988A-DB81D450E640}"/>
          </ac:picMkLst>
        </pc:picChg>
        <pc:picChg chg="add mod">
          <ac:chgData name="Verena Bloch" userId="341b6fd9-7ba3-442d-9171-e373bbe12d07" providerId="ADAL" clId="{36A61197-CA9E-4DD3-B0B9-61DA688F2B7E}" dt="2021-09-08T14:41:57.855" v="2754"/>
          <ac:picMkLst>
            <pc:docMk/>
            <pc:sldMk cId="4016015994" sldId="383"/>
            <ac:picMk id="15" creationId="{78C38B71-3CC3-4D2E-A7BF-F439C5815F44}"/>
          </ac:picMkLst>
        </pc:picChg>
        <pc:picChg chg="add mod">
          <ac:chgData name="Verena Bloch" userId="341b6fd9-7ba3-442d-9171-e373bbe12d07" providerId="ADAL" clId="{36A61197-CA9E-4DD3-B0B9-61DA688F2B7E}" dt="2021-09-08T14:41:57.855" v="2754"/>
          <ac:picMkLst>
            <pc:docMk/>
            <pc:sldMk cId="4016015994" sldId="383"/>
            <ac:picMk id="16" creationId="{7EDFF553-4854-4CF1-91A0-66EEE58B6C1A}"/>
          </ac:picMkLst>
        </pc:picChg>
      </pc:sldChg>
      <pc:sldChg chg="addSp delSp modSp add del mod modNotesTx">
        <pc:chgData name="Verena Bloch" userId="341b6fd9-7ba3-442d-9171-e373bbe12d07" providerId="ADAL" clId="{36A61197-CA9E-4DD3-B0B9-61DA688F2B7E}" dt="2021-09-08T20:53:34.368" v="5787" actId="47"/>
        <pc:sldMkLst>
          <pc:docMk/>
          <pc:sldMk cId="714178649" sldId="384"/>
        </pc:sldMkLst>
        <pc:spChg chg="del">
          <ac:chgData name="Verena Bloch" userId="341b6fd9-7ba3-442d-9171-e373bbe12d07" providerId="ADAL" clId="{36A61197-CA9E-4DD3-B0B9-61DA688F2B7E}" dt="2021-09-08T15:04:09.132" v="3915" actId="478"/>
          <ac:spMkLst>
            <pc:docMk/>
            <pc:sldMk cId="714178649" sldId="384"/>
            <ac:spMk id="2" creationId="{DDE5CD4C-C971-46E4-B1D2-4BF100361E53}"/>
          </ac:spMkLst>
        </pc:spChg>
        <pc:spChg chg="add del mod">
          <ac:chgData name="Verena Bloch" userId="341b6fd9-7ba3-442d-9171-e373bbe12d07" providerId="ADAL" clId="{36A61197-CA9E-4DD3-B0B9-61DA688F2B7E}" dt="2021-09-08T15:04:10.975" v="3916" actId="478"/>
          <ac:spMkLst>
            <pc:docMk/>
            <pc:sldMk cId="714178649" sldId="384"/>
            <ac:spMk id="4" creationId="{7B149A6F-5060-469D-9786-4FD22A636AC0}"/>
          </ac:spMkLst>
        </pc:spChg>
        <pc:spChg chg="add mod">
          <ac:chgData name="Verena Bloch" userId="341b6fd9-7ba3-442d-9171-e373bbe12d07" providerId="ADAL" clId="{36A61197-CA9E-4DD3-B0B9-61DA688F2B7E}" dt="2021-09-08T15:04:43.221" v="3978"/>
          <ac:spMkLst>
            <pc:docMk/>
            <pc:sldMk cId="714178649" sldId="384"/>
            <ac:spMk id="9" creationId="{CD0BCB0B-8ECF-470C-B18E-45C599923B5D}"/>
          </ac:spMkLst>
        </pc:spChg>
        <pc:spChg chg="del">
          <ac:chgData name="Verena Bloch" userId="341b6fd9-7ba3-442d-9171-e373bbe12d07" providerId="ADAL" clId="{36A61197-CA9E-4DD3-B0B9-61DA688F2B7E}" dt="2021-09-08T15:04:12.452" v="3917" actId="478"/>
          <ac:spMkLst>
            <pc:docMk/>
            <pc:sldMk cId="714178649" sldId="384"/>
            <ac:spMk id="10" creationId="{94AA3B0A-BBE2-42A1-8836-2DBDA871A47A}"/>
          </ac:spMkLst>
        </pc:spChg>
        <pc:spChg chg="add del mod">
          <ac:chgData name="Verena Bloch" userId="341b6fd9-7ba3-442d-9171-e373bbe12d07" providerId="ADAL" clId="{36A61197-CA9E-4DD3-B0B9-61DA688F2B7E}" dt="2021-09-08T15:04:26.166" v="3920" actId="478"/>
          <ac:spMkLst>
            <pc:docMk/>
            <pc:sldMk cId="714178649" sldId="384"/>
            <ac:spMk id="11" creationId="{095D4168-5A63-452D-B449-1F195FFCAE26}"/>
          </ac:spMkLst>
        </pc:spChg>
        <pc:spChg chg="add del mod">
          <ac:chgData name="Verena Bloch" userId="341b6fd9-7ba3-442d-9171-e373bbe12d07" providerId="ADAL" clId="{36A61197-CA9E-4DD3-B0B9-61DA688F2B7E}" dt="2021-09-08T15:13:45.021" v="4045" actId="478"/>
          <ac:spMkLst>
            <pc:docMk/>
            <pc:sldMk cId="714178649" sldId="384"/>
            <ac:spMk id="12" creationId="{1E4C98A8-EC86-4C2C-B61B-05E49FBD99F3}"/>
          </ac:spMkLst>
        </pc:spChg>
        <pc:spChg chg="add mod">
          <ac:chgData name="Verena Bloch" userId="341b6fd9-7ba3-442d-9171-e373bbe12d07" providerId="ADAL" clId="{36A61197-CA9E-4DD3-B0B9-61DA688F2B7E}" dt="2021-09-08T15:04:38.620" v="3977" actId="1038"/>
          <ac:spMkLst>
            <pc:docMk/>
            <pc:sldMk cId="714178649" sldId="384"/>
            <ac:spMk id="16" creationId="{191505E7-84A4-4F4F-8A24-F09AAD3D1FE9}"/>
          </ac:spMkLst>
        </pc:spChg>
        <pc:picChg chg="add del mod">
          <ac:chgData name="Verena Bloch" userId="341b6fd9-7ba3-442d-9171-e373bbe12d07" providerId="ADAL" clId="{36A61197-CA9E-4DD3-B0B9-61DA688F2B7E}" dt="2021-09-08T15:04:23.990" v="3919" actId="478"/>
          <ac:picMkLst>
            <pc:docMk/>
            <pc:sldMk cId="714178649" sldId="384"/>
            <ac:picMk id="13" creationId="{F03294B0-E35C-4059-8655-06FFD182F853}"/>
          </ac:picMkLst>
        </pc:picChg>
        <pc:picChg chg="add del mod">
          <ac:chgData name="Verena Bloch" userId="341b6fd9-7ba3-442d-9171-e373bbe12d07" providerId="ADAL" clId="{36A61197-CA9E-4DD3-B0B9-61DA688F2B7E}" dt="2021-09-08T15:13:40.976" v="4043" actId="478"/>
          <ac:picMkLst>
            <pc:docMk/>
            <pc:sldMk cId="714178649" sldId="384"/>
            <ac:picMk id="14" creationId="{3B9D6B64-14EA-4003-8220-5E2D499061C7}"/>
          </ac:picMkLst>
        </pc:picChg>
        <pc:picChg chg="add del mod">
          <ac:chgData name="Verena Bloch" userId="341b6fd9-7ba3-442d-9171-e373bbe12d07" providerId="ADAL" clId="{36A61197-CA9E-4DD3-B0B9-61DA688F2B7E}" dt="2021-09-08T15:13:43.089" v="4044" actId="478"/>
          <ac:picMkLst>
            <pc:docMk/>
            <pc:sldMk cId="714178649" sldId="384"/>
            <ac:picMk id="15" creationId="{41FA705C-18B6-480D-B58A-1AB431FD40B1}"/>
          </ac:picMkLst>
        </pc:picChg>
      </pc:sldChg>
      <pc:sldChg chg="addSp delSp modSp add del mod modNotesTx">
        <pc:chgData name="Verena Bloch" userId="341b6fd9-7ba3-442d-9171-e373bbe12d07" providerId="ADAL" clId="{36A61197-CA9E-4DD3-B0B9-61DA688F2B7E}" dt="2021-09-08T20:54:55.657" v="5788" actId="47"/>
        <pc:sldMkLst>
          <pc:docMk/>
          <pc:sldMk cId="962132978" sldId="385"/>
        </pc:sldMkLst>
        <pc:spChg chg="add del mod">
          <ac:chgData name="Verena Bloch" userId="341b6fd9-7ba3-442d-9171-e373bbe12d07" providerId="ADAL" clId="{36A61197-CA9E-4DD3-B0B9-61DA688F2B7E}" dt="2021-09-08T14:48:36.972" v="3146" actId="478"/>
          <ac:spMkLst>
            <pc:docMk/>
            <pc:sldMk cId="962132978" sldId="385"/>
            <ac:spMk id="3" creationId="{61012E7C-4FF7-4B3F-9E93-1D12A387DB92}"/>
          </ac:spMkLst>
        </pc:spChg>
        <pc:spChg chg="add del mod">
          <ac:chgData name="Verena Bloch" userId="341b6fd9-7ba3-442d-9171-e373bbe12d07" providerId="ADAL" clId="{36A61197-CA9E-4DD3-B0B9-61DA688F2B7E}" dt="2021-09-08T14:48:35.678" v="3145" actId="478"/>
          <ac:spMkLst>
            <pc:docMk/>
            <pc:sldMk cId="962132978" sldId="385"/>
            <ac:spMk id="5" creationId="{E98F791B-3D44-499A-8C42-81E5BA0E3000}"/>
          </ac:spMkLst>
        </pc:spChg>
        <pc:spChg chg="add mod">
          <ac:chgData name="Verena Bloch" userId="341b6fd9-7ba3-442d-9171-e373bbe12d07" providerId="ADAL" clId="{36A61197-CA9E-4DD3-B0B9-61DA688F2B7E}" dt="2021-09-08T14:49:25.660" v="3163" actId="14100"/>
          <ac:spMkLst>
            <pc:docMk/>
            <pc:sldMk cId="962132978" sldId="385"/>
            <ac:spMk id="12" creationId="{08EAA886-C048-45B0-AD0B-2D1D9C4D6B24}"/>
          </ac:spMkLst>
        </pc:spChg>
        <pc:spChg chg="add mod">
          <ac:chgData name="Verena Bloch" userId="341b6fd9-7ba3-442d-9171-e373bbe12d07" providerId="ADAL" clId="{36A61197-CA9E-4DD3-B0B9-61DA688F2B7E}" dt="2021-09-08T14:48:47.543" v="3149" actId="1076"/>
          <ac:spMkLst>
            <pc:docMk/>
            <pc:sldMk cId="962132978" sldId="385"/>
            <ac:spMk id="13" creationId="{A530E046-5914-4B52-8D0E-5743E1574860}"/>
          </ac:spMkLst>
        </pc:spChg>
        <pc:spChg chg="del">
          <ac:chgData name="Verena Bloch" userId="341b6fd9-7ba3-442d-9171-e373bbe12d07" providerId="ADAL" clId="{36A61197-CA9E-4DD3-B0B9-61DA688F2B7E}" dt="2021-09-08T14:48:31.088" v="3143" actId="478"/>
          <ac:spMkLst>
            <pc:docMk/>
            <pc:sldMk cId="962132978" sldId="385"/>
            <ac:spMk id="14" creationId="{9A468221-477F-4222-96D9-9E417F3B82DA}"/>
          </ac:spMkLst>
        </pc:spChg>
        <pc:spChg chg="add del mod">
          <ac:chgData name="Verena Bloch" userId="341b6fd9-7ba3-442d-9171-e373bbe12d07" providerId="ADAL" clId="{36A61197-CA9E-4DD3-B0B9-61DA688F2B7E}" dt="2021-09-08T15:04:00.398" v="3913"/>
          <ac:spMkLst>
            <pc:docMk/>
            <pc:sldMk cId="962132978" sldId="385"/>
            <ac:spMk id="20" creationId="{EE28C523-C965-416C-9A0E-5184040B2A29}"/>
          </ac:spMkLst>
        </pc:spChg>
        <pc:spChg chg="add del mod">
          <ac:chgData name="Verena Bloch" userId="341b6fd9-7ba3-442d-9171-e373bbe12d07" providerId="ADAL" clId="{36A61197-CA9E-4DD3-B0B9-61DA688F2B7E}" dt="2021-09-08T15:04:00.398" v="3913"/>
          <ac:spMkLst>
            <pc:docMk/>
            <pc:sldMk cId="962132978" sldId="385"/>
            <ac:spMk id="21" creationId="{42267E48-312F-4B27-9CED-4397563C948E}"/>
          </ac:spMkLst>
        </pc:spChg>
        <pc:spChg chg="add del mod">
          <ac:chgData name="Verena Bloch" userId="341b6fd9-7ba3-442d-9171-e373bbe12d07" providerId="ADAL" clId="{36A61197-CA9E-4DD3-B0B9-61DA688F2B7E}" dt="2021-09-08T15:04:00.398" v="3913"/>
          <ac:spMkLst>
            <pc:docMk/>
            <pc:sldMk cId="962132978" sldId="385"/>
            <ac:spMk id="22" creationId="{BA190A0F-DC2E-45FD-9FCB-511964A107AD}"/>
          </ac:spMkLst>
        </pc:spChg>
        <pc:spChg chg="add del mod">
          <ac:chgData name="Verena Bloch" userId="341b6fd9-7ba3-442d-9171-e373bbe12d07" providerId="ADAL" clId="{36A61197-CA9E-4DD3-B0B9-61DA688F2B7E}" dt="2021-09-08T15:04:00.398" v="3913"/>
          <ac:spMkLst>
            <pc:docMk/>
            <pc:sldMk cId="962132978" sldId="385"/>
            <ac:spMk id="26" creationId="{330C2118-D80B-4217-8272-7989CA437CF1}"/>
          </ac:spMkLst>
        </pc:spChg>
        <pc:picChg chg="del">
          <ac:chgData name="Verena Bloch" userId="341b6fd9-7ba3-442d-9171-e373bbe12d07" providerId="ADAL" clId="{36A61197-CA9E-4DD3-B0B9-61DA688F2B7E}" dt="2021-09-08T14:48:33.028" v="3144" actId="478"/>
          <ac:picMkLst>
            <pc:docMk/>
            <pc:sldMk cId="962132978" sldId="385"/>
            <ac:picMk id="15" creationId="{78C38B71-3CC3-4D2E-A7BF-F439C5815F44}"/>
          </ac:picMkLst>
        </pc:picChg>
        <pc:picChg chg="del">
          <ac:chgData name="Verena Bloch" userId="341b6fd9-7ba3-442d-9171-e373bbe12d07" providerId="ADAL" clId="{36A61197-CA9E-4DD3-B0B9-61DA688F2B7E}" dt="2021-09-08T14:48:29.468" v="3142" actId="478"/>
          <ac:picMkLst>
            <pc:docMk/>
            <pc:sldMk cId="962132978" sldId="385"/>
            <ac:picMk id="16" creationId="{7EDFF553-4854-4CF1-91A0-66EEE58B6C1A}"/>
          </ac:picMkLst>
        </pc:picChg>
        <pc:picChg chg="add mod">
          <ac:chgData name="Verena Bloch" userId="341b6fd9-7ba3-442d-9171-e373bbe12d07" providerId="ADAL" clId="{36A61197-CA9E-4DD3-B0B9-61DA688F2B7E}" dt="2021-09-08T14:48:57.739" v="3155" actId="1076"/>
          <ac:picMkLst>
            <pc:docMk/>
            <pc:sldMk cId="962132978" sldId="385"/>
            <ac:picMk id="17" creationId="{A9BE5A14-C301-49F9-9C2A-C679A52B41C3}"/>
          </ac:picMkLst>
        </pc:picChg>
        <pc:picChg chg="add mod">
          <ac:chgData name="Verena Bloch" userId="341b6fd9-7ba3-442d-9171-e373bbe12d07" providerId="ADAL" clId="{36A61197-CA9E-4DD3-B0B9-61DA688F2B7E}" dt="2021-09-08T14:49:02.586" v="3157" actId="1076"/>
          <ac:picMkLst>
            <pc:docMk/>
            <pc:sldMk cId="962132978" sldId="385"/>
            <ac:picMk id="19" creationId="{22A1D8F1-7964-4573-A2C1-2EF24B879660}"/>
          </ac:picMkLst>
        </pc:picChg>
        <pc:picChg chg="add del mod">
          <ac:chgData name="Verena Bloch" userId="341b6fd9-7ba3-442d-9171-e373bbe12d07" providerId="ADAL" clId="{36A61197-CA9E-4DD3-B0B9-61DA688F2B7E}" dt="2021-09-08T15:04:00.398" v="3913"/>
          <ac:picMkLst>
            <pc:docMk/>
            <pc:sldMk cId="962132978" sldId="385"/>
            <ac:picMk id="23" creationId="{97A606AC-9A25-426D-8D05-DD098E1D5524}"/>
          </ac:picMkLst>
        </pc:picChg>
        <pc:picChg chg="add del mod">
          <ac:chgData name="Verena Bloch" userId="341b6fd9-7ba3-442d-9171-e373bbe12d07" providerId="ADAL" clId="{36A61197-CA9E-4DD3-B0B9-61DA688F2B7E}" dt="2021-09-08T15:04:00.398" v="3913"/>
          <ac:picMkLst>
            <pc:docMk/>
            <pc:sldMk cId="962132978" sldId="385"/>
            <ac:picMk id="24" creationId="{45475E57-83D5-4B91-91D8-D88039E72364}"/>
          </ac:picMkLst>
        </pc:picChg>
        <pc:picChg chg="add del mod">
          <ac:chgData name="Verena Bloch" userId="341b6fd9-7ba3-442d-9171-e373bbe12d07" providerId="ADAL" clId="{36A61197-CA9E-4DD3-B0B9-61DA688F2B7E}" dt="2021-09-08T15:04:00.398" v="3913"/>
          <ac:picMkLst>
            <pc:docMk/>
            <pc:sldMk cId="962132978" sldId="385"/>
            <ac:picMk id="25" creationId="{F61989AA-8921-41F2-9364-59ECCAF1F8EB}"/>
          </ac:picMkLst>
        </pc:picChg>
      </pc:sldChg>
      <pc:sldChg chg="add del">
        <pc:chgData name="Verena Bloch" userId="341b6fd9-7ba3-442d-9171-e373bbe12d07" providerId="ADAL" clId="{36A61197-CA9E-4DD3-B0B9-61DA688F2B7E}" dt="2021-09-08T20:56:02.988" v="5791" actId="47"/>
        <pc:sldMkLst>
          <pc:docMk/>
          <pc:sldMk cId="903242031" sldId="386"/>
        </pc:sldMkLst>
      </pc:sldChg>
      <pc:sldChg chg="delSp modSp add del mod">
        <pc:chgData name="Verena Bloch" userId="341b6fd9-7ba3-442d-9171-e373bbe12d07" providerId="ADAL" clId="{36A61197-CA9E-4DD3-B0B9-61DA688F2B7E}" dt="2021-09-08T20:56:13.488" v="5793" actId="47"/>
        <pc:sldMkLst>
          <pc:docMk/>
          <pc:sldMk cId="721918441" sldId="387"/>
        </pc:sldMkLst>
        <pc:spChg chg="mod">
          <ac:chgData name="Verena Bloch" userId="341b6fd9-7ba3-442d-9171-e373bbe12d07" providerId="ADAL" clId="{36A61197-CA9E-4DD3-B0B9-61DA688F2B7E}" dt="2021-09-08T15:12:05.753" v="4041" actId="20577"/>
          <ac:spMkLst>
            <pc:docMk/>
            <pc:sldMk cId="721918441" sldId="387"/>
            <ac:spMk id="3" creationId="{792E9511-01FB-439E-9CBD-E571E6F0EF35}"/>
          </ac:spMkLst>
        </pc:spChg>
        <pc:spChg chg="mod">
          <ac:chgData name="Verena Bloch" userId="341b6fd9-7ba3-442d-9171-e373bbe12d07" providerId="ADAL" clId="{36A61197-CA9E-4DD3-B0B9-61DA688F2B7E}" dt="2021-09-08T15:11:51.302" v="4028" actId="20577"/>
          <ac:spMkLst>
            <pc:docMk/>
            <pc:sldMk cId="721918441" sldId="387"/>
            <ac:spMk id="13" creationId="{209ECE29-E84C-425F-9524-8D92FE6CF2FD}"/>
          </ac:spMkLst>
        </pc:spChg>
        <pc:spChg chg="del">
          <ac:chgData name="Verena Bloch" userId="341b6fd9-7ba3-442d-9171-e373bbe12d07" providerId="ADAL" clId="{36A61197-CA9E-4DD3-B0B9-61DA688F2B7E}" dt="2021-09-08T15:08:15.637" v="4005" actId="478"/>
          <ac:spMkLst>
            <pc:docMk/>
            <pc:sldMk cId="721918441" sldId="387"/>
            <ac:spMk id="22" creationId="{71D04F05-EF01-49B1-A694-669F42BF450C}"/>
          </ac:spMkLst>
        </pc:spChg>
      </pc:sldChg>
      <pc:sldChg chg="add del">
        <pc:chgData name="Verena Bloch" userId="341b6fd9-7ba3-442d-9171-e373bbe12d07" providerId="ADAL" clId="{36A61197-CA9E-4DD3-B0B9-61DA688F2B7E}" dt="2021-09-08T20:55:08.329" v="5790" actId="47"/>
        <pc:sldMkLst>
          <pc:docMk/>
          <pc:sldMk cId="1560697682" sldId="388"/>
        </pc:sldMkLst>
      </pc:sldChg>
      <pc:sldChg chg="addSp delSp modSp add mod modNotesTx">
        <pc:chgData name="Verena Bloch" userId="341b6fd9-7ba3-442d-9171-e373bbe12d07" providerId="ADAL" clId="{36A61197-CA9E-4DD3-B0B9-61DA688F2B7E}" dt="2021-09-08T18:46:32.872" v="4716"/>
        <pc:sldMkLst>
          <pc:docMk/>
          <pc:sldMk cId="1158958315" sldId="389"/>
        </pc:sldMkLst>
        <pc:spChg chg="mod">
          <ac:chgData name="Verena Bloch" userId="341b6fd9-7ba3-442d-9171-e373bbe12d07" providerId="ADAL" clId="{36A61197-CA9E-4DD3-B0B9-61DA688F2B7E}" dt="2021-09-08T18:22:55.825" v="4144" actId="6549"/>
          <ac:spMkLst>
            <pc:docMk/>
            <pc:sldMk cId="1158958315" sldId="389"/>
            <ac:spMk id="2" creationId="{DDE5CD4C-C971-46E4-B1D2-4BF100361E53}"/>
          </ac:spMkLst>
        </pc:spChg>
        <pc:spChg chg="mod">
          <ac:chgData name="Verena Bloch" userId="341b6fd9-7ba3-442d-9171-e373bbe12d07" providerId="ADAL" clId="{36A61197-CA9E-4DD3-B0B9-61DA688F2B7E}" dt="2021-09-08T18:27:32.348" v="4713" actId="255"/>
          <ac:spMkLst>
            <pc:docMk/>
            <pc:sldMk cId="1158958315" sldId="389"/>
            <ac:spMk id="11" creationId="{F3B36A00-2A7E-451E-B0DE-DA649F843398}"/>
          </ac:spMkLst>
        </pc:spChg>
        <pc:picChg chg="del">
          <ac:chgData name="Verena Bloch" userId="341b6fd9-7ba3-442d-9171-e373bbe12d07" providerId="ADAL" clId="{36A61197-CA9E-4DD3-B0B9-61DA688F2B7E}" dt="2021-09-08T18:22:08.023" v="4047" actId="478"/>
          <ac:picMkLst>
            <pc:docMk/>
            <pc:sldMk cId="1158958315" sldId="389"/>
            <ac:picMk id="3" creationId="{9E5402AE-8825-40C0-B056-329A91E3D9B2}"/>
          </ac:picMkLst>
        </pc:picChg>
        <pc:picChg chg="add mod">
          <ac:chgData name="Verena Bloch" userId="341b6fd9-7ba3-442d-9171-e373bbe12d07" providerId="ADAL" clId="{36A61197-CA9E-4DD3-B0B9-61DA688F2B7E}" dt="2021-09-08T18:46:32.872" v="4716"/>
          <ac:picMkLst>
            <pc:docMk/>
            <pc:sldMk cId="1158958315" sldId="389"/>
            <ac:picMk id="9" creationId="{F9FC47BF-A5FB-437F-B872-733909DB253E}"/>
          </ac:picMkLst>
        </pc:picChg>
        <pc:picChg chg="del">
          <ac:chgData name="Verena Bloch" userId="341b6fd9-7ba3-442d-9171-e373bbe12d07" providerId="ADAL" clId="{36A61197-CA9E-4DD3-B0B9-61DA688F2B7E}" dt="2021-09-08T18:23:10.645" v="4165" actId="478"/>
          <ac:picMkLst>
            <pc:docMk/>
            <pc:sldMk cId="1158958315" sldId="389"/>
            <ac:picMk id="12" creationId="{69A2C8B9-5028-4674-957D-EACBE4E3096B}"/>
          </ac:picMkLst>
        </pc:picChg>
      </pc:sldChg>
      <pc:sldChg chg="addSp delSp modSp add mod modTransition modAnim">
        <pc:chgData name="Verena Bloch" userId="341b6fd9-7ba3-442d-9171-e373bbe12d07" providerId="ADAL" clId="{36A61197-CA9E-4DD3-B0B9-61DA688F2B7E}" dt="2021-09-08T21:02:15.912" v="5794"/>
        <pc:sldMkLst>
          <pc:docMk/>
          <pc:sldMk cId="1315696170" sldId="390"/>
        </pc:sldMkLst>
        <pc:spChg chg="del">
          <ac:chgData name="Verena Bloch" userId="341b6fd9-7ba3-442d-9171-e373bbe12d07" providerId="ADAL" clId="{36A61197-CA9E-4DD3-B0B9-61DA688F2B7E}" dt="2021-09-08T18:54:55.610" v="4723" actId="478"/>
          <ac:spMkLst>
            <pc:docMk/>
            <pc:sldMk cId="1315696170" sldId="390"/>
            <ac:spMk id="2" creationId="{DDE5CD4C-C971-46E4-B1D2-4BF100361E53}"/>
          </ac:spMkLst>
        </pc:spChg>
        <pc:spChg chg="add del mod">
          <ac:chgData name="Verena Bloch" userId="341b6fd9-7ba3-442d-9171-e373bbe12d07" providerId="ADAL" clId="{36A61197-CA9E-4DD3-B0B9-61DA688F2B7E}" dt="2021-09-08T18:54:57.799" v="4725" actId="478"/>
          <ac:spMkLst>
            <pc:docMk/>
            <pc:sldMk cId="1315696170" sldId="390"/>
            <ac:spMk id="4" creationId="{FF722490-8ACF-431F-B4D6-3FF220CE0182}"/>
          </ac:spMkLst>
        </pc:spChg>
        <pc:spChg chg="add del mod">
          <ac:chgData name="Verena Bloch" userId="341b6fd9-7ba3-442d-9171-e373bbe12d07" providerId="ADAL" clId="{36A61197-CA9E-4DD3-B0B9-61DA688F2B7E}" dt="2021-09-08T18:54:56.705" v="4724" actId="478"/>
          <ac:spMkLst>
            <pc:docMk/>
            <pc:sldMk cId="1315696170" sldId="390"/>
            <ac:spMk id="6" creationId="{1492B5A4-20DE-439A-B399-B56182DC3648}"/>
          </ac:spMkLst>
        </pc:spChg>
        <pc:spChg chg="del">
          <ac:chgData name="Verena Bloch" userId="341b6fd9-7ba3-442d-9171-e373bbe12d07" providerId="ADAL" clId="{36A61197-CA9E-4DD3-B0B9-61DA688F2B7E}" dt="2021-09-08T18:54:53.821" v="4722" actId="478"/>
          <ac:spMkLst>
            <pc:docMk/>
            <pc:sldMk cId="1315696170" sldId="390"/>
            <ac:spMk id="20" creationId="{7FCA7FB4-2034-42A9-A307-34B279D099FD}"/>
          </ac:spMkLst>
        </pc:spChg>
        <pc:spChg chg="del">
          <ac:chgData name="Verena Bloch" userId="341b6fd9-7ba3-442d-9171-e373bbe12d07" providerId="ADAL" clId="{36A61197-CA9E-4DD3-B0B9-61DA688F2B7E}" dt="2021-09-08T18:54:51.553" v="4720" actId="478"/>
          <ac:spMkLst>
            <pc:docMk/>
            <pc:sldMk cId="1315696170" sldId="390"/>
            <ac:spMk id="24" creationId="{D2BF7D70-4F1F-4B17-A88B-ACEF5B8EB4D9}"/>
          </ac:spMkLst>
        </pc:spChg>
        <pc:spChg chg="del">
          <ac:chgData name="Verena Bloch" userId="341b6fd9-7ba3-442d-9171-e373bbe12d07" providerId="ADAL" clId="{36A61197-CA9E-4DD3-B0B9-61DA688F2B7E}" dt="2021-09-08T18:54:49.066" v="4718" actId="478"/>
          <ac:spMkLst>
            <pc:docMk/>
            <pc:sldMk cId="1315696170" sldId="390"/>
            <ac:spMk id="28" creationId="{0C992316-86C9-4594-BC75-3460069B5FB3}"/>
          </ac:spMkLst>
        </pc:spChg>
        <pc:spChg chg="add mod">
          <ac:chgData name="Verena Bloch" userId="341b6fd9-7ba3-442d-9171-e373bbe12d07" providerId="ADAL" clId="{36A61197-CA9E-4DD3-B0B9-61DA688F2B7E}" dt="2021-09-08T18:56:46.252" v="4827" actId="1076"/>
          <ac:spMkLst>
            <pc:docMk/>
            <pc:sldMk cId="1315696170" sldId="390"/>
            <ac:spMk id="33" creationId="{2D8F043B-BC4B-4230-8FB8-E659E1FB829F}"/>
          </ac:spMkLst>
        </pc:spChg>
        <pc:spChg chg="add del mod">
          <ac:chgData name="Verena Bloch" userId="341b6fd9-7ba3-442d-9171-e373bbe12d07" providerId="ADAL" clId="{36A61197-CA9E-4DD3-B0B9-61DA688F2B7E}" dt="2021-09-08T18:55:36.185" v="4792" actId="478"/>
          <ac:spMkLst>
            <pc:docMk/>
            <pc:sldMk cId="1315696170" sldId="390"/>
            <ac:spMk id="34" creationId="{4A4E039A-7A3A-40D5-AC00-D91FE7F30749}"/>
          </ac:spMkLst>
        </pc:spChg>
        <pc:spChg chg="mod">
          <ac:chgData name="Verena Bloch" userId="341b6fd9-7ba3-442d-9171-e373bbe12d07" providerId="ADAL" clId="{36A61197-CA9E-4DD3-B0B9-61DA688F2B7E}" dt="2021-09-08T18:55:26.469" v="4790" actId="255"/>
          <ac:spMkLst>
            <pc:docMk/>
            <pc:sldMk cId="1315696170" sldId="390"/>
            <ac:spMk id="37" creationId="{09231731-4515-4296-9FFF-F084A9DA95AA}"/>
          </ac:spMkLst>
        </pc:spChg>
        <pc:spChg chg="mod">
          <ac:chgData name="Verena Bloch" userId="341b6fd9-7ba3-442d-9171-e373bbe12d07" providerId="ADAL" clId="{36A61197-CA9E-4DD3-B0B9-61DA688F2B7E}" dt="2021-09-08T18:56:14.250" v="4807" actId="1036"/>
          <ac:spMkLst>
            <pc:docMk/>
            <pc:sldMk cId="1315696170" sldId="390"/>
            <ac:spMk id="40" creationId="{489BC19E-E8B5-4560-B665-539385786649}"/>
          </ac:spMkLst>
        </pc:spChg>
        <pc:spChg chg="mod">
          <ac:chgData name="Verena Bloch" userId="341b6fd9-7ba3-442d-9171-e373bbe12d07" providerId="ADAL" clId="{36A61197-CA9E-4DD3-B0B9-61DA688F2B7E}" dt="2021-09-08T18:56:23.660" v="4814" actId="1036"/>
          <ac:spMkLst>
            <pc:docMk/>
            <pc:sldMk cId="1315696170" sldId="390"/>
            <ac:spMk id="43" creationId="{A707C9A8-C002-473C-AACA-D8D95CCAC3BB}"/>
          </ac:spMkLst>
        </pc:spChg>
        <pc:spChg chg="mod">
          <ac:chgData name="Verena Bloch" userId="341b6fd9-7ba3-442d-9171-e373bbe12d07" providerId="ADAL" clId="{36A61197-CA9E-4DD3-B0B9-61DA688F2B7E}" dt="2021-09-08T18:56:29.562" v="4823" actId="1036"/>
          <ac:spMkLst>
            <pc:docMk/>
            <pc:sldMk cId="1315696170" sldId="390"/>
            <ac:spMk id="48" creationId="{C0552630-7E9D-45CF-BE25-1344811AE8E4}"/>
          </ac:spMkLst>
        </pc:spChg>
        <pc:grpChg chg="del">
          <ac:chgData name="Verena Bloch" userId="341b6fd9-7ba3-442d-9171-e373bbe12d07" providerId="ADAL" clId="{36A61197-CA9E-4DD3-B0B9-61DA688F2B7E}" dt="2021-09-08T18:54:52.156" v="4721" actId="478"/>
          <ac:grpSpMkLst>
            <pc:docMk/>
            <pc:sldMk cId="1315696170" sldId="390"/>
            <ac:grpSpMk id="21" creationId="{64BF9D01-7ACC-409D-B514-BD3B2F668459}"/>
          </ac:grpSpMkLst>
        </pc:grpChg>
        <pc:grpChg chg="del">
          <ac:chgData name="Verena Bloch" userId="341b6fd9-7ba3-442d-9171-e373bbe12d07" providerId="ADAL" clId="{36A61197-CA9E-4DD3-B0B9-61DA688F2B7E}" dt="2021-09-08T18:54:49.668" v="4719" actId="478"/>
          <ac:grpSpMkLst>
            <pc:docMk/>
            <pc:sldMk cId="1315696170" sldId="390"/>
            <ac:grpSpMk id="25" creationId="{46D77C5E-5473-4B20-9F27-8CB9DDD74FD9}"/>
          </ac:grpSpMkLst>
        </pc:grpChg>
        <pc:grpChg chg="add mod">
          <ac:chgData name="Verena Bloch" userId="341b6fd9-7ba3-442d-9171-e373bbe12d07" providerId="ADAL" clId="{36A61197-CA9E-4DD3-B0B9-61DA688F2B7E}" dt="2021-09-08T18:55:52.968" v="4798" actId="14100"/>
          <ac:grpSpMkLst>
            <pc:docMk/>
            <pc:sldMk cId="1315696170" sldId="390"/>
            <ac:grpSpMk id="36" creationId="{7F88DA12-D883-4BD2-A02F-81E022B88B04}"/>
          </ac:grpSpMkLst>
        </pc:grpChg>
        <pc:grpChg chg="add mod">
          <ac:chgData name="Verena Bloch" userId="341b6fd9-7ba3-442d-9171-e373bbe12d07" providerId="ADAL" clId="{36A61197-CA9E-4DD3-B0B9-61DA688F2B7E}" dt="2021-09-08T18:56:02.346" v="4800" actId="1076"/>
          <ac:grpSpMkLst>
            <pc:docMk/>
            <pc:sldMk cId="1315696170" sldId="390"/>
            <ac:grpSpMk id="39" creationId="{1125CC10-89C5-48F5-81E0-36330248169E}"/>
          </ac:grpSpMkLst>
        </pc:grpChg>
        <pc:grpChg chg="add mod">
          <ac:chgData name="Verena Bloch" userId="341b6fd9-7ba3-442d-9171-e373bbe12d07" providerId="ADAL" clId="{36A61197-CA9E-4DD3-B0B9-61DA688F2B7E}" dt="2021-09-08T18:55:52.968" v="4798" actId="14100"/>
          <ac:grpSpMkLst>
            <pc:docMk/>
            <pc:sldMk cId="1315696170" sldId="390"/>
            <ac:grpSpMk id="42" creationId="{436A05B1-BCBA-40AB-B220-AA5672F56CFB}"/>
          </ac:grpSpMkLst>
        </pc:grpChg>
        <pc:grpChg chg="mod">
          <ac:chgData name="Verena Bloch" userId="341b6fd9-7ba3-442d-9171-e373bbe12d07" providerId="ADAL" clId="{36A61197-CA9E-4DD3-B0B9-61DA688F2B7E}" dt="2021-09-08T18:54:58.939" v="4726"/>
          <ac:grpSpMkLst>
            <pc:docMk/>
            <pc:sldMk cId="1315696170" sldId="390"/>
            <ac:grpSpMk id="44" creationId="{CA383B17-6352-47A5-A4BC-A4F9F67F0456}"/>
          </ac:grpSpMkLst>
        </pc:grpChg>
        <pc:grpChg chg="add mod">
          <ac:chgData name="Verena Bloch" userId="341b6fd9-7ba3-442d-9171-e373bbe12d07" providerId="ADAL" clId="{36A61197-CA9E-4DD3-B0B9-61DA688F2B7E}" dt="2021-09-08T18:55:52.968" v="4798" actId="14100"/>
          <ac:grpSpMkLst>
            <pc:docMk/>
            <pc:sldMk cId="1315696170" sldId="390"/>
            <ac:grpSpMk id="47" creationId="{131AEB3A-B2A3-435B-941B-97DB40A0C424}"/>
          </ac:grpSpMkLst>
        </pc:grpChg>
        <pc:grpChg chg="mod">
          <ac:chgData name="Verena Bloch" userId="341b6fd9-7ba3-442d-9171-e373bbe12d07" providerId="ADAL" clId="{36A61197-CA9E-4DD3-B0B9-61DA688F2B7E}" dt="2021-09-08T18:54:58.939" v="4726"/>
          <ac:grpSpMkLst>
            <pc:docMk/>
            <pc:sldMk cId="1315696170" sldId="390"/>
            <ac:grpSpMk id="49" creationId="{AB0C75B9-A91D-404B-A189-8E0B79633489}"/>
          </ac:grpSpMkLst>
        </pc:grpChg>
        <pc:picChg chg="add mod">
          <ac:chgData name="Verena Bloch" userId="341b6fd9-7ba3-442d-9171-e373bbe12d07" providerId="ADAL" clId="{36A61197-CA9E-4DD3-B0B9-61DA688F2B7E}" dt="2021-09-08T18:55:27.372" v="4791" actId="207"/>
          <ac:picMkLst>
            <pc:docMk/>
            <pc:sldMk cId="1315696170" sldId="390"/>
            <ac:picMk id="35" creationId="{63568C83-B298-41F7-852F-225F61B642FF}"/>
          </ac:picMkLst>
        </pc:picChg>
        <pc:picChg chg="mod">
          <ac:chgData name="Verena Bloch" userId="341b6fd9-7ba3-442d-9171-e373bbe12d07" providerId="ADAL" clId="{36A61197-CA9E-4DD3-B0B9-61DA688F2B7E}" dt="2021-09-08T18:54:58.939" v="4726"/>
          <ac:picMkLst>
            <pc:docMk/>
            <pc:sldMk cId="1315696170" sldId="390"/>
            <ac:picMk id="38" creationId="{197AD505-144D-4785-9D3D-871E6B4506CA}"/>
          </ac:picMkLst>
        </pc:picChg>
        <pc:picChg chg="mod">
          <ac:chgData name="Verena Bloch" userId="341b6fd9-7ba3-442d-9171-e373bbe12d07" providerId="ADAL" clId="{36A61197-CA9E-4DD3-B0B9-61DA688F2B7E}" dt="2021-09-08T18:54:58.939" v="4726"/>
          <ac:picMkLst>
            <pc:docMk/>
            <pc:sldMk cId="1315696170" sldId="390"/>
            <ac:picMk id="41" creationId="{7A80C034-5C2B-4D13-827E-B1AA0FDD5937}"/>
          </ac:picMkLst>
        </pc:picChg>
        <pc:picChg chg="mod">
          <ac:chgData name="Verena Bloch" userId="341b6fd9-7ba3-442d-9171-e373bbe12d07" providerId="ADAL" clId="{36A61197-CA9E-4DD3-B0B9-61DA688F2B7E}" dt="2021-09-08T18:54:58.939" v="4726"/>
          <ac:picMkLst>
            <pc:docMk/>
            <pc:sldMk cId="1315696170" sldId="390"/>
            <ac:picMk id="45" creationId="{FEB9CB53-0032-429F-838E-5C0218BE35C2}"/>
          </ac:picMkLst>
        </pc:picChg>
        <pc:picChg chg="mod">
          <ac:chgData name="Verena Bloch" userId="341b6fd9-7ba3-442d-9171-e373bbe12d07" providerId="ADAL" clId="{36A61197-CA9E-4DD3-B0B9-61DA688F2B7E}" dt="2021-09-08T18:54:58.939" v="4726"/>
          <ac:picMkLst>
            <pc:docMk/>
            <pc:sldMk cId="1315696170" sldId="390"/>
            <ac:picMk id="46" creationId="{5EAA4889-0494-4DE1-A591-7D6D4AFA290E}"/>
          </ac:picMkLst>
        </pc:picChg>
        <pc:picChg chg="mod">
          <ac:chgData name="Verena Bloch" userId="341b6fd9-7ba3-442d-9171-e373bbe12d07" providerId="ADAL" clId="{36A61197-CA9E-4DD3-B0B9-61DA688F2B7E}" dt="2021-09-08T18:54:58.939" v="4726"/>
          <ac:picMkLst>
            <pc:docMk/>
            <pc:sldMk cId="1315696170" sldId="390"/>
            <ac:picMk id="50" creationId="{3DF8C3E9-8437-4855-815A-C161709B493C}"/>
          </ac:picMkLst>
        </pc:picChg>
        <pc:picChg chg="mod">
          <ac:chgData name="Verena Bloch" userId="341b6fd9-7ba3-442d-9171-e373bbe12d07" providerId="ADAL" clId="{36A61197-CA9E-4DD3-B0B9-61DA688F2B7E}" dt="2021-09-08T18:54:58.939" v="4726"/>
          <ac:picMkLst>
            <pc:docMk/>
            <pc:sldMk cId="1315696170" sldId="390"/>
            <ac:picMk id="51" creationId="{CC000BC4-5161-405E-9F25-FE3463192F63}"/>
          </ac:picMkLst>
        </pc:picChg>
        <pc:picChg chg="add mod">
          <ac:chgData name="Verena Bloch" userId="341b6fd9-7ba3-442d-9171-e373bbe12d07" providerId="ADAL" clId="{36A61197-CA9E-4DD3-B0B9-61DA688F2B7E}" dt="2021-09-08T18:55:27.372" v="4791" actId="207"/>
          <ac:picMkLst>
            <pc:docMk/>
            <pc:sldMk cId="1315696170" sldId="390"/>
            <ac:picMk id="52" creationId="{01CC2665-DA02-4EBF-89FB-FC2AEDCF8661}"/>
          </ac:picMkLst>
        </pc:picChg>
        <pc:picChg chg="add mod">
          <ac:chgData name="Verena Bloch" userId="341b6fd9-7ba3-442d-9171-e373bbe12d07" providerId="ADAL" clId="{36A61197-CA9E-4DD3-B0B9-61DA688F2B7E}" dt="2021-09-08T18:55:27.372" v="4791" actId="207"/>
          <ac:picMkLst>
            <pc:docMk/>
            <pc:sldMk cId="1315696170" sldId="390"/>
            <ac:picMk id="53" creationId="{08F1C59F-F5D2-4265-87A6-7AE0A3A7B5FA}"/>
          </ac:picMkLst>
        </pc:picChg>
        <pc:picChg chg="add mod">
          <ac:chgData name="Verena Bloch" userId="341b6fd9-7ba3-442d-9171-e373bbe12d07" providerId="ADAL" clId="{36A61197-CA9E-4DD3-B0B9-61DA688F2B7E}" dt="2021-09-08T18:55:27.372" v="4791" actId="207"/>
          <ac:picMkLst>
            <pc:docMk/>
            <pc:sldMk cId="1315696170" sldId="390"/>
            <ac:picMk id="54" creationId="{1DACFABD-EB5E-479C-AA22-80F61D9D8ABC}"/>
          </ac:picMkLst>
        </pc:picChg>
        <pc:picChg chg="add mod">
          <ac:chgData name="Verena Bloch" userId="341b6fd9-7ba3-442d-9171-e373bbe12d07" providerId="ADAL" clId="{36A61197-CA9E-4DD3-B0B9-61DA688F2B7E}" dt="2021-09-08T18:55:27.372" v="4791" actId="207"/>
          <ac:picMkLst>
            <pc:docMk/>
            <pc:sldMk cId="1315696170" sldId="390"/>
            <ac:picMk id="55" creationId="{EE723F23-53D9-4DCC-ADD5-C8B50D36D6D9}"/>
          </ac:picMkLst>
        </pc:picChg>
        <pc:picChg chg="add mod">
          <ac:chgData name="Verena Bloch" userId="341b6fd9-7ba3-442d-9171-e373bbe12d07" providerId="ADAL" clId="{36A61197-CA9E-4DD3-B0B9-61DA688F2B7E}" dt="2021-09-08T18:55:27.372" v="4791" actId="207"/>
          <ac:picMkLst>
            <pc:docMk/>
            <pc:sldMk cId="1315696170" sldId="390"/>
            <ac:picMk id="56" creationId="{5BDB089A-69C7-417D-8733-C14AF1191EBB}"/>
          </ac:picMkLst>
        </pc:picChg>
        <pc:picChg chg="add mod">
          <ac:chgData name="Verena Bloch" userId="341b6fd9-7ba3-442d-9171-e373bbe12d07" providerId="ADAL" clId="{36A61197-CA9E-4DD3-B0B9-61DA688F2B7E}" dt="2021-09-08T18:55:27.372" v="4791" actId="207"/>
          <ac:picMkLst>
            <pc:docMk/>
            <pc:sldMk cId="1315696170" sldId="390"/>
            <ac:picMk id="57" creationId="{232EAA34-F351-4C99-AAAC-982C8ACE7290}"/>
          </ac:picMkLst>
        </pc:picChg>
        <pc:cxnChg chg="add mod">
          <ac:chgData name="Verena Bloch" userId="341b6fd9-7ba3-442d-9171-e373bbe12d07" providerId="ADAL" clId="{36A61197-CA9E-4DD3-B0B9-61DA688F2B7E}" dt="2021-09-08T18:55:27.372" v="4791" actId="207"/>
          <ac:cxnSpMkLst>
            <pc:docMk/>
            <pc:sldMk cId="1315696170" sldId="390"/>
            <ac:cxnSpMk id="19" creationId="{C2D67841-A733-429F-AF76-C9C9B0FD8712}"/>
          </ac:cxnSpMkLst>
        </pc:cxnChg>
        <pc:cxnChg chg="add mod">
          <ac:chgData name="Verena Bloch" userId="341b6fd9-7ba3-442d-9171-e373bbe12d07" providerId="ADAL" clId="{36A61197-CA9E-4DD3-B0B9-61DA688F2B7E}" dt="2021-09-08T18:55:27.372" v="4791" actId="207"/>
          <ac:cxnSpMkLst>
            <pc:docMk/>
            <pc:sldMk cId="1315696170" sldId="390"/>
            <ac:cxnSpMk id="29" creationId="{C338A2A8-5BFE-40E9-80D3-F49D3ED529EB}"/>
          </ac:cxnSpMkLst>
        </pc:cxnChg>
        <pc:cxnChg chg="add mod">
          <ac:chgData name="Verena Bloch" userId="341b6fd9-7ba3-442d-9171-e373bbe12d07" providerId="ADAL" clId="{36A61197-CA9E-4DD3-B0B9-61DA688F2B7E}" dt="2021-09-08T18:55:27.372" v="4791" actId="207"/>
          <ac:cxnSpMkLst>
            <pc:docMk/>
            <pc:sldMk cId="1315696170" sldId="390"/>
            <ac:cxnSpMk id="30" creationId="{4E4D277D-20BC-4D7E-940A-429F80989668}"/>
          </ac:cxnSpMkLst>
        </pc:cxnChg>
        <pc:cxnChg chg="add mod">
          <ac:chgData name="Verena Bloch" userId="341b6fd9-7ba3-442d-9171-e373bbe12d07" providerId="ADAL" clId="{36A61197-CA9E-4DD3-B0B9-61DA688F2B7E}" dt="2021-09-08T18:55:27.372" v="4791" actId="207"/>
          <ac:cxnSpMkLst>
            <pc:docMk/>
            <pc:sldMk cId="1315696170" sldId="390"/>
            <ac:cxnSpMk id="31" creationId="{D89E3656-D0DC-4224-955A-F2926986F88D}"/>
          </ac:cxnSpMkLst>
        </pc:cxnChg>
        <pc:cxnChg chg="add mod">
          <ac:chgData name="Verena Bloch" userId="341b6fd9-7ba3-442d-9171-e373bbe12d07" providerId="ADAL" clId="{36A61197-CA9E-4DD3-B0B9-61DA688F2B7E}" dt="2021-09-08T18:55:27.372" v="4791" actId="207"/>
          <ac:cxnSpMkLst>
            <pc:docMk/>
            <pc:sldMk cId="1315696170" sldId="390"/>
            <ac:cxnSpMk id="32" creationId="{F72A0240-365B-4EF0-B9B4-FF3558BB8E5F}"/>
          </ac:cxnSpMkLst>
        </pc:cxnChg>
      </pc:sldChg>
      <pc:sldChg chg="modSp add del mod ord modTransition">
        <pc:chgData name="Verena Bloch" userId="341b6fd9-7ba3-442d-9171-e373bbe12d07" providerId="ADAL" clId="{36A61197-CA9E-4DD3-B0B9-61DA688F2B7E}" dt="2021-09-11T20:06:30.835" v="6500" actId="47"/>
        <pc:sldMkLst>
          <pc:docMk/>
          <pc:sldMk cId="2985812573" sldId="391"/>
        </pc:sldMkLst>
        <pc:spChg chg="mod">
          <ac:chgData name="Verena Bloch" userId="341b6fd9-7ba3-442d-9171-e373bbe12d07" providerId="ADAL" clId="{36A61197-CA9E-4DD3-B0B9-61DA688F2B7E}" dt="2021-09-08T19:31:30.818" v="4892" actId="1076"/>
          <ac:spMkLst>
            <pc:docMk/>
            <pc:sldMk cId="2985812573" sldId="391"/>
            <ac:spMk id="2" creationId="{DDE5CD4C-C971-46E4-B1D2-4BF100361E53}"/>
          </ac:spMkLst>
        </pc:spChg>
        <pc:spChg chg="mod">
          <ac:chgData name="Verena Bloch" userId="341b6fd9-7ba3-442d-9171-e373bbe12d07" providerId="ADAL" clId="{36A61197-CA9E-4DD3-B0B9-61DA688F2B7E}" dt="2021-09-08T19:35:50.139" v="5620" actId="1076"/>
          <ac:spMkLst>
            <pc:docMk/>
            <pc:sldMk cId="2985812573" sldId="391"/>
            <ac:spMk id="11" creationId="{F3B36A00-2A7E-451E-B0DE-DA649F843398}"/>
          </ac:spMkLst>
        </pc:spChg>
      </pc:sldChg>
      <pc:sldChg chg="add del">
        <pc:chgData name="Verena Bloch" userId="341b6fd9-7ba3-442d-9171-e373bbe12d07" providerId="ADAL" clId="{36A61197-CA9E-4DD3-B0B9-61DA688F2B7E}" dt="2021-09-08T19:30:33.438" v="4832" actId="47"/>
        <pc:sldMkLst>
          <pc:docMk/>
          <pc:sldMk cId="3707181817" sldId="391"/>
        </pc:sldMkLst>
      </pc:sldChg>
      <pc:sldChg chg="addSp delSp modSp add mod modAnim">
        <pc:chgData name="Verena Bloch" userId="341b6fd9-7ba3-442d-9171-e373bbe12d07" providerId="ADAL" clId="{36A61197-CA9E-4DD3-B0B9-61DA688F2B7E}" dt="2021-09-08T20:28:32.564" v="5688"/>
        <pc:sldMkLst>
          <pc:docMk/>
          <pc:sldMk cId="2568757705" sldId="392"/>
        </pc:sldMkLst>
        <pc:picChg chg="del">
          <ac:chgData name="Verena Bloch" userId="341b6fd9-7ba3-442d-9171-e373bbe12d07" providerId="ADAL" clId="{36A61197-CA9E-4DD3-B0B9-61DA688F2B7E}" dt="2021-09-08T20:25:21.173" v="5669" actId="478"/>
          <ac:picMkLst>
            <pc:docMk/>
            <pc:sldMk cId="2568757705" sldId="392"/>
            <ac:picMk id="2" creationId="{0096D34C-943F-4AED-984E-08A72C1BA58D}"/>
          </ac:picMkLst>
        </pc:picChg>
        <pc:picChg chg="add mod">
          <ac:chgData name="Verena Bloch" userId="341b6fd9-7ba3-442d-9171-e373bbe12d07" providerId="ADAL" clId="{36A61197-CA9E-4DD3-B0B9-61DA688F2B7E}" dt="2021-09-08T20:25:28.217" v="5672" actId="1076"/>
          <ac:picMkLst>
            <pc:docMk/>
            <pc:sldMk cId="2568757705" sldId="392"/>
            <ac:picMk id="3" creationId="{673455FE-0154-4D20-91A0-20ABF919F5D8}"/>
          </ac:picMkLst>
        </pc:picChg>
        <pc:picChg chg="del">
          <ac:chgData name="Verena Bloch" userId="341b6fd9-7ba3-442d-9171-e373bbe12d07" providerId="ADAL" clId="{36A61197-CA9E-4DD3-B0B9-61DA688F2B7E}" dt="2021-09-08T20:25:29.781" v="5673" actId="478"/>
          <ac:picMkLst>
            <pc:docMk/>
            <pc:sldMk cId="2568757705" sldId="392"/>
            <ac:picMk id="4" creationId="{EF140919-F3BB-495B-86D1-E30DD3AB4ED6}"/>
          </ac:picMkLst>
        </pc:picChg>
        <pc:picChg chg="add mod">
          <ac:chgData name="Verena Bloch" userId="341b6fd9-7ba3-442d-9171-e373bbe12d07" providerId="ADAL" clId="{36A61197-CA9E-4DD3-B0B9-61DA688F2B7E}" dt="2021-09-08T20:26:06.989" v="5676" actId="1076"/>
          <ac:picMkLst>
            <pc:docMk/>
            <pc:sldMk cId="2568757705" sldId="392"/>
            <ac:picMk id="5" creationId="{2B27D5EC-171E-443E-8E61-1696B0B1AB74}"/>
          </ac:picMkLst>
        </pc:picChg>
        <pc:picChg chg="add mod">
          <ac:chgData name="Verena Bloch" userId="341b6fd9-7ba3-442d-9171-e373bbe12d07" providerId="ADAL" clId="{36A61197-CA9E-4DD3-B0B9-61DA688F2B7E}" dt="2021-09-08T20:28:28.253" v="5687" actId="14100"/>
          <ac:picMkLst>
            <pc:docMk/>
            <pc:sldMk cId="2568757705" sldId="392"/>
            <ac:picMk id="9" creationId="{D814571D-C3EB-4332-905B-D54D7801DDD2}"/>
          </ac:picMkLst>
        </pc:picChg>
      </pc:sldChg>
      <pc:sldChg chg="addSp delSp modSp add mod delAnim modAnim">
        <pc:chgData name="Verena Bloch" userId="341b6fd9-7ba3-442d-9171-e373bbe12d07" providerId="ADAL" clId="{36A61197-CA9E-4DD3-B0B9-61DA688F2B7E}" dt="2021-09-08T20:30:50.293" v="5708"/>
        <pc:sldMkLst>
          <pc:docMk/>
          <pc:sldMk cId="109215784" sldId="393"/>
        </pc:sldMkLst>
        <pc:picChg chg="add mod modCrop">
          <ac:chgData name="Verena Bloch" userId="341b6fd9-7ba3-442d-9171-e373bbe12d07" providerId="ADAL" clId="{36A61197-CA9E-4DD3-B0B9-61DA688F2B7E}" dt="2021-09-08T20:29:37.633" v="5697" actId="732"/>
          <ac:picMkLst>
            <pc:docMk/>
            <pc:sldMk cId="109215784" sldId="393"/>
            <ac:picMk id="2" creationId="{577D64B2-32C4-4921-8A23-DD29234BB74F}"/>
          </ac:picMkLst>
        </pc:picChg>
        <pc:picChg chg="del">
          <ac:chgData name="Verena Bloch" userId="341b6fd9-7ba3-442d-9171-e373bbe12d07" providerId="ADAL" clId="{36A61197-CA9E-4DD3-B0B9-61DA688F2B7E}" dt="2021-09-08T20:28:48.518" v="5691" actId="478"/>
          <ac:picMkLst>
            <pc:docMk/>
            <pc:sldMk cId="109215784" sldId="393"/>
            <ac:picMk id="3" creationId="{673455FE-0154-4D20-91A0-20ABF919F5D8}"/>
          </ac:picMkLst>
        </pc:picChg>
        <pc:picChg chg="add mod">
          <ac:chgData name="Verena Bloch" userId="341b6fd9-7ba3-442d-9171-e373bbe12d07" providerId="ADAL" clId="{36A61197-CA9E-4DD3-B0B9-61DA688F2B7E}" dt="2021-09-08T20:30:10.128" v="5701" actId="1076"/>
          <ac:picMkLst>
            <pc:docMk/>
            <pc:sldMk cId="109215784" sldId="393"/>
            <ac:picMk id="4" creationId="{90F1E136-1E8B-4FBF-B1BF-2F99C9A0E95E}"/>
          </ac:picMkLst>
        </pc:picChg>
        <pc:picChg chg="del">
          <ac:chgData name="Verena Bloch" userId="341b6fd9-7ba3-442d-9171-e373bbe12d07" providerId="ADAL" clId="{36A61197-CA9E-4DD3-B0B9-61DA688F2B7E}" dt="2021-09-08T20:28:49.235" v="5692" actId="478"/>
          <ac:picMkLst>
            <pc:docMk/>
            <pc:sldMk cId="109215784" sldId="393"/>
            <ac:picMk id="5" creationId="{2B27D5EC-171E-443E-8E61-1696B0B1AB74}"/>
          </ac:picMkLst>
        </pc:picChg>
        <pc:picChg chg="del">
          <ac:chgData name="Verena Bloch" userId="341b6fd9-7ba3-442d-9171-e373bbe12d07" providerId="ADAL" clId="{36A61197-CA9E-4DD3-B0B9-61DA688F2B7E}" dt="2021-09-08T20:28:47.700" v="5690" actId="478"/>
          <ac:picMkLst>
            <pc:docMk/>
            <pc:sldMk cId="109215784" sldId="393"/>
            <ac:picMk id="9" creationId="{D814571D-C3EB-4332-905B-D54D7801DDD2}"/>
          </ac:picMkLst>
        </pc:picChg>
        <pc:picChg chg="add mod modCrop">
          <ac:chgData name="Verena Bloch" userId="341b6fd9-7ba3-442d-9171-e373bbe12d07" providerId="ADAL" clId="{36A61197-CA9E-4DD3-B0B9-61DA688F2B7E}" dt="2021-09-08T20:30:45.382" v="5707" actId="732"/>
          <ac:picMkLst>
            <pc:docMk/>
            <pc:sldMk cId="109215784" sldId="393"/>
            <ac:picMk id="10" creationId="{361A1CB9-2453-4AD3-8005-6E8889258FC0}"/>
          </ac:picMkLst>
        </pc:picChg>
      </pc:sldChg>
      <pc:sldChg chg="addSp delSp modSp add mod ord delAnim modAnim">
        <pc:chgData name="Verena Bloch" userId="341b6fd9-7ba3-442d-9171-e373bbe12d07" providerId="ADAL" clId="{36A61197-CA9E-4DD3-B0B9-61DA688F2B7E}" dt="2021-09-08T20:36:29.256" v="5744"/>
        <pc:sldMkLst>
          <pc:docMk/>
          <pc:sldMk cId="4244386798" sldId="394"/>
        </pc:sldMkLst>
        <pc:picChg chg="del">
          <ac:chgData name="Verena Bloch" userId="341b6fd9-7ba3-442d-9171-e373bbe12d07" providerId="ADAL" clId="{36A61197-CA9E-4DD3-B0B9-61DA688F2B7E}" dt="2021-09-08T20:31:01.676" v="5710" actId="478"/>
          <ac:picMkLst>
            <pc:docMk/>
            <pc:sldMk cId="4244386798" sldId="394"/>
            <ac:picMk id="2" creationId="{577D64B2-32C4-4921-8A23-DD29234BB74F}"/>
          </ac:picMkLst>
        </pc:picChg>
        <pc:picChg chg="add mod">
          <ac:chgData name="Verena Bloch" userId="341b6fd9-7ba3-442d-9171-e373bbe12d07" providerId="ADAL" clId="{36A61197-CA9E-4DD3-B0B9-61DA688F2B7E}" dt="2021-09-08T20:31:35.862" v="5714" actId="14100"/>
          <ac:picMkLst>
            <pc:docMk/>
            <pc:sldMk cId="4244386798" sldId="394"/>
            <ac:picMk id="3" creationId="{81829E62-CDC0-4C58-8BB0-EA2255054920}"/>
          </ac:picMkLst>
        </pc:picChg>
        <pc:picChg chg="del">
          <ac:chgData name="Verena Bloch" userId="341b6fd9-7ba3-442d-9171-e373bbe12d07" providerId="ADAL" clId="{36A61197-CA9E-4DD3-B0B9-61DA688F2B7E}" dt="2021-09-08T20:31:02.431" v="5711" actId="478"/>
          <ac:picMkLst>
            <pc:docMk/>
            <pc:sldMk cId="4244386798" sldId="394"/>
            <ac:picMk id="4" creationId="{90F1E136-1E8B-4FBF-B1BF-2F99C9A0E95E}"/>
          </ac:picMkLst>
        </pc:picChg>
        <pc:picChg chg="add mod">
          <ac:chgData name="Verena Bloch" userId="341b6fd9-7ba3-442d-9171-e373bbe12d07" providerId="ADAL" clId="{36A61197-CA9E-4DD3-B0B9-61DA688F2B7E}" dt="2021-09-08T20:32:26.660" v="5718" actId="1076"/>
          <ac:picMkLst>
            <pc:docMk/>
            <pc:sldMk cId="4244386798" sldId="394"/>
            <ac:picMk id="5" creationId="{988BF4CF-0F28-447C-B2FA-B4B7D543A2CA}"/>
          </ac:picMkLst>
        </pc:picChg>
        <pc:picChg chg="add mod">
          <ac:chgData name="Verena Bloch" userId="341b6fd9-7ba3-442d-9171-e373bbe12d07" providerId="ADAL" clId="{36A61197-CA9E-4DD3-B0B9-61DA688F2B7E}" dt="2021-09-08T20:32:50.962" v="5721" actId="14100"/>
          <ac:picMkLst>
            <pc:docMk/>
            <pc:sldMk cId="4244386798" sldId="394"/>
            <ac:picMk id="9" creationId="{838EB76B-0F1C-4F58-B2C4-895D61E7BC53}"/>
          </ac:picMkLst>
        </pc:picChg>
        <pc:picChg chg="del">
          <ac:chgData name="Verena Bloch" userId="341b6fd9-7ba3-442d-9171-e373bbe12d07" providerId="ADAL" clId="{36A61197-CA9E-4DD3-B0B9-61DA688F2B7E}" dt="2021-09-08T20:31:03.049" v="5712" actId="478"/>
          <ac:picMkLst>
            <pc:docMk/>
            <pc:sldMk cId="4244386798" sldId="394"/>
            <ac:picMk id="10" creationId="{361A1CB9-2453-4AD3-8005-6E8889258FC0}"/>
          </ac:picMkLst>
        </pc:picChg>
      </pc:sldChg>
      <pc:sldChg chg="addSp delSp modSp add mod ord delAnim modAnim">
        <pc:chgData name="Verena Bloch" userId="341b6fd9-7ba3-442d-9171-e373bbe12d07" providerId="ADAL" clId="{36A61197-CA9E-4DD3-B0B9-61DA688F2B7E}" dt="2021-09-08T20:39:30.973" v="5746"/>
        <pc:sldMkLst>
          <pc:docMk/>
          <pc:sldMk cId="81568827" sldId="395"/>
        </pc:sldMkLst>
        <pc:picChg chg="add mod">
          <ac:chgData name="Verena Bloch" userId="341b6fd9-7ba3-442d-9171-e373bbe12d07" providerId="ADAL" clId="{36A61197-CA9E-4DD3-B0B9-61DA688F2B7E}" dt="2021-09-08T20:34:09.975" v="5731" actId="14100"/>
          <ac:picMkLst>
            <pc:docMk/>
            <pc:sldMk cId="81568827" sldId="395"/>
            <ac:picMk id="2" creationId="{E33BFE4A-2851-4652-B3DE-8E8DB2AA558D}"/>
          </ac:picMkLst>
        </pc:picChg>
        <pc:picChg chg="del">
          <ac:chgData name="Verena Bloch" userId="341b6fd9-7ba3-442d-9171-e373bbe12d07" providerId="ADAL" clId="{36A61197-CA9E-4DD3-B0B9-61DA688F2B7E}" dt="2021-09-08T20:33:04.491" v="5725" actId="478"/>
          <ac:picMkLst>
            <pc:docMk/>
            <pc:sldMk cId="81568827" sldId="395"/>
            <ac:picMk id="3" creationId="{81829E62-CDC0-4C58-8BB0-EA2255054920}"/>
          </ac:picMkLst>
        </pc:picChg>
        <pc:picChg chg="add mod">
          <ac:chgData name="Verena Bloch" userId="341b6fd9-7ba3-442d-9171-e373bbe12d07" providerId="ADAL" clId="{36A61197-CA9E-4DD3-B0B9-61DA688F2B7E}" dt="2021-09-08T20:34:14.386" v="5733" actId="1076"/>
          <ac:picMkLst>
            <pc:docMk/>
            <pc:sldMk cId="81568827" sldId="395"/>
            <ac:picMk id="4" creationId="{9D916FF4-540E-4FCB-9935-8E1A59AE254A}"/>
          </ac:picMkLst>
        </pc:picChg>
        <pc:picChg chg="del">
          <ac:chgData name="Verena Bloch" userId="341b6fd9-7ba3-442d-9171-e373bbe12d07" providerId="ADAL" clId="{36A61197-CA9E-4DD3-B0B9-61DA688F2B7E}" dt="2021-09-08T20:33:05.176" v="5726" actId="478"/>
          <ac:picMkLst>
            <pc:docMk/>
            <pc:sldMk cId="81568827" sldId="395"/>
            <ac:picMk id="5" creationId="{988BF4CF-0F28-447C-B2FA-B4B7D543A2CA}"/>
          </ac:picMkLst>
        </pc:picChg>
        <pc:picChg chg="del">
          <ac:chgData name="Verena Bloch" userId="341b6fd9-7ba3-442d-9171-e373bbe12d07" providerId="ADAL" clId="{36A61197-CA9E-4DD3-B0B9-61DA688F2B7E}" dt="2021-09-08T20:33:03.858" v="5724" actId="478"/>
          <ac:picMkLst>
            <pc:docMk/>
            <pc:sldMk cId="81568827" sldId="395"/>
            <ac:picMk id="9" creationId="{838EB76B-0F1C-4F58-B2C4-895D61E7BC53}"/>
          </ac:picMkLst>
        </pc:picChg>
        <pc:picChg chg="add mod">
          <ac:chgData name="Verena Bloch" userId="341b6fd9-7ba3-442d-9171-e373bbe12d07" providerId="ADAL" clId="{36A61197-CA9E-4DD3-B0B9-61DA688F2B7E}" dt="2021-09-08T20:34:49.719" v="5737" actId="1076"/>
          <ac:picMkLst>
            <pc:docMk/>
            <pc:sldMk cId="81568827" sldId="395"/>
            <ac:picMk id="10" creationId="{1504B1A7-BA90-4CC7-A8A3-3D001D4DC74B}"/>
          </ac:picMkLst>
        </pc:picChg>
      </pc:sldChg>
      <pc:sldChg chg="addSp delSp modSp add mod">
        <pc:chgData name="Verena Bloch" userId="341b6fd9-7ba3-442d-9171-e373bbe12d07" providerId="ADAL" clId="{36A61197-CA9E-4DD3-B0B9-61DA688F2B7E}" dt="2021-09-11T18:14:48.057" v="6166" actId="1076"/>
        <pc:sldMkLst>
          <pc:docMk/>
          <pc:sldMk cId="3521423039" sldId="396"/>
        </pc:sldMkLst>
        <pc:spChg chg="del">
          <ac:chgData name="Verena Bloch" userId="341b6fd9-7ba3-442d-9171-e373bbe12d07" providerId="ADAL" clId="{36A61197-CA9E-4DD3-B0B9-61DA688F2B7E}" dt="2021-09-11T18:12:41.644" v="6112" actId="478"/>
          <ac:spMkLst>
            <pc:docMk/>
            <pc:sldMk cId="3521423039" sldId="396"/>
            <ac:spMk id="2" creationId="{DDE5CD4C-C971-46E4-B1D2-4BF100361E53}"/>
          </ac:spMkLst>
        </pc:spChg>
        <pc:spChg chg="add del mod">
          <ac:chgData name="Verena Bloch" userId="341b6fd9-7ba3-442d-9171-e373bbe12d07" providerId="ADAL" clId="{36A61197-CA9E-4DD3-B0B9-61DA688F2B7E}" dt="2021-09-11T18:12:43.562" v="6113" actId="478"/>
          <ac:spMkLst>
            <pc:docMk/>
            <pc:sldMk cId="3521423039" sldId="396"/>
            <ac:spMk id="4" creationId="{D7242F25-FF2C-4D56-A27C-8F0C1FA80981}"/>
          </ac:spMkLst>
        </pc:spChg>
        <pc:spChg chg="mod">
          <ac:chgData name="Verena Bloch" userId="341b6fd9-7ba3-442d-9171-e373bbe12d07" providerId="ADAL" clId="{36A61197-CA9E-4DD3-B0B9-61DA688F2B7E}" dt="2021-09-11T18:14:43.296" v="6165" actId="1076"/>
          <ac:spMkLst>
            <pc:docMk/>
            <pc:sldMk cId="3521423039" sldId="396"/>
            <ac:spMk id="10" creationId="{FD29D8EC-CD16-4AA4-AFC4-3AEF3CDBA011}"/>
          </ac:spMkLst>
        </pc:spChg>
        <pc:picChg chg="add mod">
          <ac:chgData name="Verena Bloch" userId="341b6fd9-7ba3-442d-9171-e373bbe12d07" providerId="ADAL" clId="{36A61197-CA9E-4DD3-B0B9-61DA688F2B7E}" dt="2021-09-11T18:14:48.057" v="6166" actId="1076"/>
          <ac:picMkLst>
            <pc:docMk/>
            <pc:sldMk cId="3521423039" sldId="396"/>
            <ac:picMk id="6" creationId="{4216AEFF-5027-4F9D-BDFB-C83DE83F732B}"/>
          </ac:picMkLst>
        </pc:picChg>
      </pc:sldChg>
      <pc:sldChg chg="addSp delSp modSp add del mod">
        <pc:chgData name="Verena Bloch" userId="341b6fd9-7ba3-442d-9171-e373bbe12d07" providerId="ADAL" clId="{36A61197-CA9E-4DD3-B0B9-61DA688F2B7E}" dt="2021-09-11T19:59:01.034" v="6499" actId="47"/>
        <pc:sldMkLst>
          <pc:docMk/>
          <pc:sldMk cId="4153668758" sldId="397"/>
        </pc:sldMkLst>
        <pc:spChg chg="del">
          <ac:chgData name="Verena Bloch" userId="341b6fd9-7ba3-442d-9171-e373bbe12d07" providerId="ADAL" clId="{36A61197-CA9E-4DD3-B0B9-61DA688F2B7E}" dt="2021-09-11T17:40:23.382" v="6052" actId="478"/>
          <ac:spMkLst>
            <pc:docMk/>
            <pc:sldMk cId="4153668758" sldId="397"/>
            <ac:spMk id="2" creationId="{DDE5CD4C-C971-46E4-B1D2-4BF100361E53}"/>
          </ac:spMkLst>
        </pc:spChg>
        <pc:spChg chg="add del mod">
          <ac:chgData name="Verena Bloch" userId="341b6fd9-7ba3-442d-9171-e373bbe12d07" providerId="ADAL" clId="{36A61197-CA9E-4DD3-B0B9-61DA688F2B7E}" dt="2021-09-11T17:40:24.842" v="6053" actId="478"/>
          <ac:spMkLst>
            <pc:docMk/>
            <pc:sldMk cId="4153668758" sldId="397"/>
            <ac:spMk id="5" creationId="{8E5A45A0-4334-4105-802F-1ECA637B9B05}"/>
          </ac:spMkLst>
        </pc:spChg>
        <pc:spChg chg="mod">
          <ac:chgData name="Verena Bloch" userId="341b6fd9-7ba3-442d-9171-e373bbe12d07" providerId="ADAL" clId="{36A61197-CA9E-4DD3-B0B9-61DA688F2B7E}" dt="2021-09-11T17:40:48.619" v="6059" actId="1076"/>
          <ac:spMkLst>
            <pc:docMk/>
            <pc:sldMk cId="4153668758" sldId="397"/>
            <ac:spMk id="11" creationId="{F3B36A00-2A7E-451E-B0DE-DA649F843398}"/>
          </ac:spMkLst>
        </pc:spChg>
        <pc:picChg chg="del">
          <ac:chgData name="Verena Bloch" userId="341b6fd9-7ba3-442d-9171-e373bbe12d07" providerId="ADAL" clId="{36A61197-CA9E-4DD3-B0B9-61DA688F2B7E}" dt="2021-09-11T17:39:53.164" v="6038" actId="478"/>
          <ac:picMkLst>
            <pc:docMk/>
            <pc:sldMk cId="4153668758" sldId="397"/>
            <ac:picMk id="3" creationId="{7AB745EF-EC97-4B34-963B-9C00F41F8A0F}"/>
          </ac:picMkLst>
        </pc:picChg>
      </pc:sldChg>
      <pc:sldChg chg="add">
        <pc:chgData name="Verena Bloch" userId="341b6fd9-7ba3-442d-9171-e373bbe12d07" providerId="ADAL" clId="{36A61197-CA9E-4DD3-B0B9-61DA688F2B7E}" dt="2021-09-11T18:12:21.528" v="6089"/>
        <pc:sldMkLst>
          <pc:docMk/>
          <pc:sldMk cId="4200793118" sldId="398"/>
        </pc:sldMkLst>
      </pc:sldChg>
      <pc:sldChg chg="addSp delSp modSp add mod modNotesTx">
        <pc:chgData name="Verena Bloch" userId="341b6fd9-7ba3-442d-9171-e373bbe12d07" providerId="ADAL" clId="{36A61197-CA9E-4DD3-B0B9-61DA688F2B7E}" dt="2021-09-11T18:58:29.521" v="6450" actId="1035"/>
        <pc:sldMkLst>
          <pc:docMk/>
          <pc:sldMk cId="1646501091" sldId="399"/>
        </pc:sldMkLst>
        <pc:spChg chg="mod">
          <ac:chgData name="Verena Bloch" userId="341b6fd9-7ba3-442d-9171-e373bbe12d07" providerId="ADAL" clId="{36A61197-CA9E-4DD3-B0B9-61DA688F2B7E}" dt="2021-09-11T18:57:43.246" v="6447" actId="313"/>
          <ac:spMkLst>
            <pc:docMk/>
            <pc:sldMk cId="1646501091" sldId="399"/>
            <ac:spMk id="10" creationId="{82299680-EADD-495F-A505-E4375293D4ED}"/>
          </ac:spMkLst>
        </pc:spChg>
        <pc:spChg chg="del">
          <ac:chgData name="Verena Bloch" userId="341b6fd9-7ba3-442d-9171-e373bbe12d07" providerId="ADAL" clId="{36A61197-CA9E-4DD3-B0B9-61DA688F2B7E}" dt="2021-09-11T18:45:59.323" v="6311" actId="478"/>
          <ac:spMkLst>
            <pc:docMk/>
            <pc:sldMk cId="1646501091" sldId="399"/>
            <ac:spMk id="12" creationId="{A2325B29-696C-4CD0-AADB-128B571B9034}"/>
          </ac:spMkLst>
        </pc:spChg>
        <pc:picChg chg="add mod">
          <ac:chgData name="Verena Bloch" userId="341b6fd9-7ba3-442d-9171-e373bbe12d07" providerId="ADAL" clId="{36A61197-CA9E-4DD3-B0B9-61DA688F2B7E}" dt="2021-09-11T18:48:22.256" v="6325" actId="1076"/>
          <ac:picMkLst>
            <pc:docMk/>
            <pc:sldMk cId="1646501091" sldId="399"/>
            <ac:picMk id="3" creationId="{3D7836DA-B7EA-416A-9575-28789B3FDE16}"/>
          </ac:picMkLst>
        </pc:picChg>
        <pc:picChg chg="add mod">
          <ac:chgData name="Verena Bloch" userId="341b6fd9-7ba3-442d-9171-e373bbe12d07" providerId="ADAL" clId="{36A61197-CA9E-4DD3-B0B9-61DA688F2B7E}" dt="2021-09-11T18:58:29.521" v="6450" actId="1035"/>
          <ac:picMkLst>
            <pc:docMk/>
            <pc:sldMk cId="1646501091" sldId="399"/>
            <ac:picMk id="4" creationId="{B1780EFF-F1C4-4B81-8AF4-17E7D79CB104}"/>
          </ac:picMkLst>
        </pc:picChg>
        <pc:picChg chg="del">
          <ac:chgData name="Verena Bloch" userId="341b6fd9-7ba3-442d-9171-e373bbe12d07" providerId="ADAL" clId="{36A61197-CA9E-4DD3-B0B9-61DA688F2B7E}" dt="2021-09-11T18:45:46.964" v="6310" actId="478"/>
          <ac:picMkLst>
            <pc:docMk/>
            <pc:sldMk cId="1646501091" sldId="399"/>
            <ac:picMk id="13" creationId="{1D73D149-0981-4777-8F9C-AE3C19970723}"/>
          </ac:picMkLst>
        </pc:picChg>
        <pc:picChg chg="del mod">
          <ac:chgData name="Verena Bloch" userId="341b6fd9-7ba3-442d-9171-e373bbe12d07" providerId="ADAL" clId="{36A61197-CA9E-4DD3-B0B9-61DA688F2B7E}" dt="2021-09-11T18:47:29.322" v="6316" actId="478"/>
          <ac:picMkLst>
            <pc:docMk/>
            <pc:sldMk cId="1646501091" sldId="399"/>
            <ac:picMk id="14" creationId="{AAD35C63-D0E6-4C2F-A46B-B325EBE1CF22}"/>
          </ac:picMkLst>
        </pc:picChg>
      </pc:sldChg>
      <pc:sldChg chg="add del">
        <pc:chgData name="Verena Bloch" userId="341b6fd9-7ba3-442d-9171-e373bbe12d07" providerId="ADAL" clId="{36A61197-CA9E-4DD3-B0B9-61DA688F2B7E}" dt="2021-09-11T18:40:55.985" v="6168" actId="47"/>
        <pc:sldMkLst>
          <pc:docMk/>
          <pc:sldMk cId="3185365917" sldId="399"/>
        </pc:sldMkLst>
      </pc:sldChg>
      <pc:sldChg chg="addSp delSp modSp add mod">
        <pc:chgData name="Verena Bloch" userId="341b6fd9-7ba3-442d-9171-e373bbe12d07" providerId="ADAL" clId="{36A61197-CA9E-4DD3-B0B9-61DA688F2B7E}" dt="2021-09-11T18:57:11.481" v="6441" actId="20577"/>
        <pc:sldMkLst>
          <pc:docMk/>
          <pc:sldMk cId="3383450773" sldId="400"/>
        </pc:sldMkLst>
        <pc:spChg chg="add mod">
          <ac:chgData name="Verena Bloch" userId="341b6fd9-7ba3-442d-9171-e373bbe12d07" providerId="ADAL" clId="{36A61197-CA9E-4DD3-B0B9-61DA688F2B7E}" dt="2021-09-11T18:53:05.962" v="6349" actId="27636"/>
          <ac:spMkLst>
            <pc:docMk/>
            <pc:sldMk cId="3383450773" sldId="400"/>
            <ac:spMk id="9" creationId="{30C04EFC-AEA8-4696-B0E5-C6E85A051D23}"/>
          </ac:spMkLst>
        </pc:spChg>
        <pc:spChg chg="mod">
          <ac:chgData name="Verena Bloch" userId="341b6fd9-7ba3-442d-9171-e373bbe12d07" providerId="ADAL" clId="{36A61197-CA9E-4DD3-B0B9-61DA688F2B7E}" dt="2021-09-11T18:53:23.770" v="6392" actId="6549"/>
          <ac:spMkLst>
            <pc:docMk/>
            <pc:sldMk cId="3383450773" sldId="400"/>
            <ac:spMk id="10" creationId="{82299680-EADD-495F-A505-E4375293D4ED}"/>
          </ac:spMkLst>
        </pc:spChg>
        <pc:spChg chg="add mod">
          <ac:chgData name="Verena Bloch" userId="341b6fd9-7ba3-442d-9171-e373bbe12d07" providerId="ADAL" clId="{36A61197-CA9E-4DD3-B0B9-61DA688F2B7E}" dt="2021-09-11T18:57:11.481" v="6441" actId="20577"/>
          <ac:spMkLst>
            <pc:docMk/>
            <pc:sldMk cId="3383450773" sldId="400"/>
            <ac:spMk id="12" creationId="{CF5A7BC3-CD51-4190-AA03-0D44BFC1A3A9}"/>
          </ac:spMkLst>
        </pc:spChg>
        <pc:picChg chg="del">
          <ac:chgData name="Verena Bloch" userId="341b6fd9-7ba3-442d-9171-e373bbe12d07" providerId="ADAL" clId="{36A61197-CA9E-4DD3-B0B9-61DA688F2B7E}" dt="2021-09-11T18:52:20.983" v="6340" actId="478"/>
          <ac:picMkLst>
            <pc:docMk/>
            <pc:sldMk cId="3383450773" sldId="400"/>
            <ac:picMk id="3" creationId="{3D7836DA-B7EA-416A-9575-28789B3FDE16}"/>
          </ac:picMkLst>
        </pc:picChg>
        <pc:picChg chg="del">
          <ac:chgData name="Verena Bloch" userId="341b6fd9-7ba3-442d-9171-e373bbe12d07" providerId="ADAL" clId="{36A61197-CA9E-4DD3-B0B9-61DA688F2B7E}" dt="2021-09-11T18:52:20.142" v="6339" actId="478"/>
          <ac:picMkLst>
            <pc:docMk/>
            <pc:sldMk cId="3383450773" sldId="400"/>
            <ac:picMk id="4" creationId="{B1780EFF-F1C4-4B81-8AF4-17E7D79CB104}"/>
          </ac:picMkLst>
        </pc:picChg>
        <pc:picChg chg="add mod">
          <ac:chgData name="Verena Bloch" userId="341b6fd9-7ba3-442d-9171-e373bbe12d07" providerId="ADAL" clId="{36A61197-CA9E-4DD3-B0B9-61DA688F2B7E}" dt="2021-09-11T18:52:50.769" v="6345" actId="1076"/>
          <ac:picMkLst>
            <pc:docMk/>
            <pc:sldMk cId="3383450773" sldId="400"/>
            <ac:picMk id="11" creationId="{3F06A573-3630-4D46-B47D-AE6AB10F2DA6}"/>
          </ac:picMkLst>
        </pc:picChg>
      </pc:sldChg>
      <pc:sldChg chg="addSp delSp modSp add mod delAnim modAnim">
        <pc:chgData name="Verena Bloch" userId="341b6fd9-7ba3-442d-9171-e373bbe12d07" providerId="ADAL" clId="{36A61197-CA9E-4DD3-B0B9-61DA688F2B7E}" dt="2021-09-11T19:25:42.150" v="6498"/>
        <pc:sldMkLst>
          <pc:docMk/>
          <pc:sldMk cId="870964045" sldId="401"/>
        </pc:sldMkLst>
        <pc:spChg chg="mod">
          <ac:chgData name="Verena Bloch" userId="341b6fd9-7ba3-442d-9171-e373bbe12d07" providerId="ADAL" clId="{36A61197-CA9E-4DD3-B0B9-61DA688F2B7E}" dt="2021-09-11T19:24:24.585" v="6486" actId="20577"/>
          <ac:spMkLst>
            <pc:docMk/>
            <pc:sldMk cId="870964045" sldId="401"/>
            <ac:spMk id="2" creationId="{DDE5CD4C-C971-46E4-B1D2-4BF100361E53}"/>
          </ac:spMkLst>
        </pc:spChg>
        <pc:spChg chg="del">
          <ac:chgData name="Verena Bloch" userId="341b6fd9-7ba3-442d-9171-e373bbe12d07" providerId="ADAL" clId="{36A61197-CA9E-4DD3-B0B9-61DA688F2B7E}" dt="2021-09-11T19:24:15.468" v="6457" actId="478"/>
          <ac:spMkLst>
            <pc:docMk/>
            <pc:sldMk cId="870964045" sldId="401"/>
            <ac:spMk id="16" creationId="{135B9856-8C92-4685-A4E5-A503149998FB}"/>
          </ac:spMkLst>
        </pc:spChg>
        <pc:spChg chg="del">
          <ac:chgData name="Verena Bloch" userId="341b6fd9-7ba3-442d-9171-e373bbe12d07" providerId="ADAL" clId="{36A61197-CA9E-4DD3-B0B9-61DA688F2B7E}" dt="2021-09-11T19:13:19.244" v="6456" actId="478"/>
          <ac:spMkLst>
            <pc:docMk/>
            <pc:sldMk cId="870964045" sldId="401"/>
            <ac:spMk id="36" creationId="{B02EAC9D-9C06-4807-9E0E-E04387E7EFAD}"/>
          </ac:spMkLst>
        </pc:spChg>
        <pc:spChg chg="del">
          <ac:chgData name="Verena Bloch" userId="341b6fd9-7ba3-442d-9171-e373bbe12d07" providerId="ADAL" clId="{36A61197-CA9E-4DD3-B0B9-61DA688F2B7E}" dt="2021-09-11T19:13:19.244" v="6456" actId="478"/>
          <ac:spMkLst>
            <pc:docMk/>
            <pc:sldMk cId="870964045" sldId="401"/>
            <ac:spMk id="37" creationId="{700921B3-F380-498D-9BA4-76570E33DE35}"/>
          </ac:spMkLst>
        </pc:spChg>
        <pc:spChg chg="del">
          <ac:chgData name="Verena Bloch" userId="341b6fd9-7ba3-442d-9171-e373bbe12d07" providerId="ADAL" clId="{36A61197-CA9E-4DD3-B0B9-61DA688F2B7E}" dt="2021-09-11T19:13:19.244" v="6456" actId="478"/>
          <ac:spMkLst>
            <pc:docMk/>
            <pc:sldMk cId="870964045" sldId="401"/>
            <ac:spMk id="38" creationId="{D6E51CA7-7843-42D0-BC21-209580D34AC6}"/>
          </ac:spMkLst>
        </pc:spChg>
        <pc:spChg chg="del">
          <ac:chgData name="Verena Bloch" userId="341b6fd9-7ba3-442d-9171-e373bbe12d07" providerId="ADAL" clId="{36A61197-CA9E-4DD3-B0B9-61DA688F2B7E}" dt="2021-09-11T19:13:19.244" v="6456" actId="478"/>
          <ac:spMkLst>
            <pc:docMk/>
            <pc:sldMk cId="870964045" sldId="401"/>
            <ac:spMk id="39" creationId="{F02AD88B-E83C-4AAE-B066-E56F191223B5}"/>
          </ac:spMkLst>
        </pc:spChg>
        <pc:spChg chg="del">
          <ac:chgData name="Verena Bloch" userId="341b6fd9-7ba3-442d-9171-e373bbe12d07" providerId="ADAL" clId="{36A61197-CA9E-4DD3-B0B9-61DA688F2B7E}" dt="2021-09-11T19:13:19.244" v="6456" actId="478"/>
          <ac:spMkLst>
            <pc:docMk/>
            <pc:sldMk cId="870964045" sldId="401"/>
            <ac:spMk id="40" creationId="{48E8A57C-0999-45AB-B1AD-2E9EEA993531}"/>
          </ac:spMkLst>
        </pc:spChg>
        <pc:grpChg chg="del">
          <ac:chgData name="Verena Bloch" userId="341b6fd9-7ba3-442d-9171-e373bbe12d07" providerId="ADAL" clId="{36A61197-CA9E-4DD3-B0B9-61DA688F2B7E}" dt="2021-09-11T19:13:19.244" v="6456" actId="478"/>
          <ac:grpSpMkLst>
            <pc:docMk/>
            <pc:sldMk cId="870964045" sldId="401"/>
            <ac:grpSpMk id="17" creationId="{1F4CEC38-7015-4202-92A8-492544A3071B}"/>
          </ac:grpSpMkLst>
        </pc:grpChg>
        <pc:grpChg chg="del">
          <ac:chgData name="Verena Bloch" userId="341b6fd9-7ba3-442d-9171-e373bbe12d07" providerId="ADAL" clId="{36A61197-CA9E-4DD3-B0B9-61DA688F2B7E}" dt="2021-09-11T19:13:19.244" v="6456" actId="478"/>
          <ac:grpSpMkLst>
            <pc:docMk/>
            <pc:sldMk cId="870964045" sldId="401"/>
            <ac:grpSpMk id="21" creationId="{33223E52-D7DC-4A95-91AF-9837434364E6}"/>
          </ac:grpSpMkLst>
        </pc:grpChg>
        <pc:grpChg chg="del">
          <ac:chgData name="Verena Bloch" userId="341b6fd9-7ba3-442d-9171-e373bbe12d07" providerId="ADAL" clId="{36A61197-CA9E-4DD3-B0B9-61DA688F2B7E}" dt="2021-09-11T19:13:19.244" v="6456" actId="478"/>
          <ac:grpSpMkLst>
            <pc:docMk/>
            <pc:sldMk cId="870964045" sldId="401"/>
            <ac:grpSpMk id="24" creationId="{D7FA2D9E-8FC8-4C69-8BD7-1F6EB9D2CE1A}"/>
          </ac:grpSpMkLst>
        </pc:grpChg>
        <pc:grpChg chg="del">
          <ac:chgData name="Verena Bloch" userId="341b6fd9-7ba3-442d-9171-e373bbe12d07" providerId="ADAL" clId="{36A61197-CA9E-4DD3-B0B9-61DA688F2B7E}" dt="2021-09-11T19:13:19.244" v="6456" actId="478"/>
          <ac:grpSpMkLst>
            <pc:docMk/>
            <pc:sldMk cId="870964045" sldId="401"/>
            <ac:grpSpMk id="27" creationId="{946DAA7A-36F8-47D4-BA01-D4C71F81BF89}"/>
          </ac:grpSpMkLst>
        </pc:grpChg>
        <pc:grpChg chg="del">
          <ac:chgData name="Verena Bloch" userId="341b6fd9-7ba3-442d-9171-e373bbe12d07" providerId="ADAL" clId="{36A61197-CA9E-4DD3-B0B9-61DA688F2B7E}" dt="2021-09-11T19:13:19.244" v="6456" actId="478"/>
          <ac:grpSpMkLst>
            <pc:docMk/>
            <pc:sldMk cId="870964045" sldId="401"/>
            <ac:grpSpMk id="30" creationId="{B76E47AF-22EA-48AF-9F0F-B34D4CB340CA}"/>
          </ac:grpSpMkLst>
        </pc:grpChg>
        <pc:grpChg chg="del">
          <ac:chgData name="Verena Bloch" userId="341b6fd9-7ba3-442d-9171-e373bbe12d07" providerId="ADAL" clId="{36A61197-CA9E-4DD3-B0B9-61DA688F2B7E}" dt="2021-09-11T19:13:19.244" v="6456" actId="478"/>
          <ac:grpSpMkLst>
            <pc:docMk/>
            <pc:sldMk cId="870964045" sldId="401"/>
            <ac:grpSpMk id="33" creationId="{26E8E26B-C36A-4D0B-9418-8D41A6145EA5}"/>
          </ac:grpSpMkLst>
        </pc:grpChg>
        <pc:picChg chg="add mod">
          <ac:chgData name="Verena Bloch" userId="341b6fd9-7ba3-442d-9171-e373bbe12d07" providerId="ADAL" clId="{36A61197-CA9E-4DD3-B0B9-61DA688F2B7E}" dt="2021-09-11T19:24:39.481" v="6492" actId="14100"/>
          <ac:picMkLst>
            <pc:docMk/>
            <pc:sldMk cId="870964045" sldId="401"/>
            <ac:picMk id="3" creationId="{F2C19DC9-D1FC-4392-8A20-CC343F77D326}"/>
          </ac:picMkLst>
        </pc:picChg>
        <pc:picChg chg="add mod">
          <ac:chgData name="Verena Bloch" userId="341b6fd9-7ba3-442d-9171-e373bbe12d07" providerId="ADAL" clId="{36A61197-CA9E-4DD3-B0B9-61DA688F2B7E}" dt="2021-09-11T19:25:31.073" v="6497" actId="1076"/>
          <ac:picMkLst>
            <pc:docMk/>
            <pc:sldMk cId="870964045" sldId="401"/>
            <ac:picMk id="4" creationId="{4FC8AF3B-C3D7-4B90-B128-5EC42D261577}"/>
          </ac:picMkLst>
        </pc:picChg>
      </pc:sldChg>
    </pc:docChg>
  </pc:docChgLst>
  <pc:docChgLst>
    <pc:chgData name="Verena Bloch" userId="341b6fd9-7ba3-442d-9171-e373bbe12d07" providerId="ADAL" clId="{19533CBD-24DA-424D-8448-9619817248F5}"/>
    <pc:docChg chg="custSel addSld delSld modSld sldOrd">
      <pc:chgData name="Verena Bloch" userId="341b6fd9-7ba3-442d-9171-e373bbe12d07" providerId="ADAL" clId="{19533CBD-24DA-424D-8448-9619817248F5}" dt="2021-09-07T19:01:53.229" v="182" actId="5793"/>
      <pc:docMkLst>
        <pc:docMk/>
      </pc:docMkLst>
      <pc:sldChg chg="del">
        <pc:chgData name="Verena Bloch" userId="341b6fd9-7ba3-442d-9171-e373bbe12d07" providerId="ADAL" clId="{19533CBD-24DA-424D-8448-9619817248F5}" dt="2021-09-07T18:31:43.910" v="174" actId="47"/>
        <pc:sldMkLst>
          <pc:docMk/>
          <pc:sldMk cId="1300735541" sldId="324"/>
        </pc:sldMkLst>
      </pc:sldChg>
      <pc:sldChg chg="delSp modSp mod">
        <pc:chgData name="Verena Bloch" userId="341b6fd9-7ba3-442d-9171-e373bbe12d07" providerId="ADAL" clId="{19533CBD-24DA-424D-8448-9619817248F5}" dt="2021-09-07T09:43:33.166" v="121" actId="1076"/>
        <pc:sldMkLst>
          <pc:docMk/>
          <pc:sldMk cId="79642039" sldId="332"/>
        </pc:sldMkLst>
        <pc:spChg chg="mod">
          <ac:chgData name="Verena Bloch" userId="341b6fd9-7ba3-442d-9171-e373bbe12d07" providerId="ADAL" clId="{19533CBD-24DA-424D-8448-9619817248F5}" dt="2021-09-07T09:23:03.672" v="35" actId="6549"/>
          <ac:spMkLst>
            <pc:docMk/>
            <pc:sldMk cId="79642039" sldId="332"/>
            <ac:spMk id="2" creationId="{DDE5CD4C-C971-46E4-B1D2-4BF100361E53}"/>
          </ac:spMkLst>
        </pc:spChg>
        <pc:picChg chg="mod">
          <ac:chgData name="Verena Bloch" userId="341b6fd9-7ba3-442d-9171-e373bbe12d07" providerId="ADAL" clId="{19533CBD-24DA-424D-8448-9619817248F5}" dt="2021-09-07T09:21:25.171" v="16" actId="1076"/>
          <ac:picMkLst>
            <pc:docMk/>
            <pc:sldMk cId="79642039" sldId="332"/>
            <ac:picMk id="6" creationId="{FF089D59-32D6-4972-81FF-22409AF69EEB}"/>
          </ac:picMkLst>
        </pc:picChg>
        <pc:picChg chg="mod">
          <ac:chgData name="Verena Bloch" userId="341b6fd9-7ba3-442d-9171-e373bbe12d07" providerId="ADAL" clId="{19533CBD-24DA-424D-8448-9619817248F5}" dt="2021-09-07T09:43:30.020" v="120" actId="1076"/>
          <ac:picMkLst>
            <pc:docMk/>
            <pc:sldMk cId="79642039" sldId="332"/>
            <ac:picMk id="7" creationId="{872B4758-3CDC-4C85-9A2C-8D80EF91CE99}"/>
          </ac:picMkLst>
        </pc:picChg>
        <pc:picChg chg="mod">
          <ac:chgData name="Verena Bloch" userId="341b6fd9-7ba3-442d-9171-e373bbe12d07" providerId="ADAL" clId="{19533CBD-24DA-424D-8448-9619817248F5}" dt="2021-09-07T09:43:33.166" v="121" actId="1076"/>
          <ac:picMkLst>
            <pc:docMk/>
            <pc:sldMk cId="79642039" sldId="332"/>
            <ac:picMk id="9" creationId="{910EEC27-08DD-4680-9F36-D1D55A034FA4}"/>
          </ac:picMkLst>
        </pc:picChg>
        <pc:picChg chg="del">
          <ac:chgData name="Verena Bloch" userId="341b6fd9-7ba3-442d-9171-e373bbe12d07" providerId="ADAL" clId="{19533CBD-24DA-424D-8448-9619817248F5}" dt="2021-09-07T09:20:51.260" v="1" actId="478"/>
          <ac:picMkLst>
            <pc:docMk/>
            <pc:sldMk cId="79642039" sldId="332"/>
            <ac:picMk id="12" creationId="{BC5B710A-E324-4498-BA8D-47415BDAFBB5}"/>
          </ac:picMkLst>
        </pc:picChg>
      </pc:sldChg>
      <pc:sldChg chg="del">
        <pc:chgData name="Verena Bloch" userId="341b6fd9-7ba3-442d-9171-e373bbe12d07" providerId="ADAL" clId="{19533CBD-24DA-424D-8448-9619817248F5}" dt="2021-09-07T18:31:45.182" v="175" actId="47"/>
        <pc:sldMkLst>
          <pc:docMk/>
          <pc:sldMk cId="2752170640" sldId="333"/>
        </pc:sldMkLst>
      </pc:sldChg>
      <pc:sldChg chg="del modTransition">
        <pc:chgData name="Verena Bloch" userId="341b6fd9-7ba3-442d-9171-e373bbe12d07" providerId="ADAL" clId="{19533CBD-24DA-424D-8448-9619817248F5}" dt="2021-09-07T18:31:37.760" v="173" actId="47"/>
        <pc:sldMkLst>
          <pc:docMk/>
          <pc:sldMk cId="3356908746" sldId="334"/>
        </pc:sldMkLst>
      </pc:sldChg>
      <pc:sldChg chg="addSp modSp">
        <pc:chgData name="Verena Bloch" userId="341b6fd9-7ba3-442d-9171-e373bbe12d07" providerId="ADAL" clId="{19533CBD-24DA-424D-8448-9619817248F5}" dt="2021-09-07T09:45:40.984" v="141"/>
        <pc:sldMkLst>
          <pc:docMk/>
          <pc:sldMk cId="1977368037" sldId="337"/>
        </pc:sldMkLst>
        <pc:picChg chg="add mod">
          <ac:chgData name="Verena Bloch" userId="341b6fd9-7ba3-442d-9171-e373bbe12d07" providerId="ADAL" clId="{19533CBD-24DA-424D-8448-9619817248F5}" dt="2021-09-07T09:45:40.984" v="141"/>
          <ac:picMkLst>
            <pc:docMk/>
            <pc:sldMk cId="1977368037" sldId="337"/>
            <ac:picMk id="6" creationId="{604D9827-2D3A-4051-870F-99E1CDE0BF4A}"/>
          </ac:picMkLst>
        </pc:picChg>
      </pc:sldChg>
      <pc:sldChg chg="addSp modSp">
        <pc:chgData name="Verena Bloch" userId="341b6fd9-7ba3-442d-9171-e373bbe12d07" providerId="ADAL" clId="{19533CBD-24DA-424D-8448-9619817248F5}" dt="2021-09-07T09:45:33.748" v="139"/>
        <pc:sldMkLst>
          <pc:docMk/>
          <pc:sldMk cId="3703711255" sldId="338"/>
        </pc:sldMkLst>
        <pc:picChg chg="add mod">
          <ac:chgData name="Verena Bloch" userId="341b6fd9-7ba3-442d-9171-e373bbe12d07" providerId="ADAL" clId="{19533CBD-24DA-424D-8448-9619817248F5}" dt="2021-09-07T09:45:33.748" v="139"/>
          <ac:picMkLst>
            <pc:docMk/>
            <pc:sldMk cId="3703711255" sldId="338"/>
            <ac:picMk id="12" creationId="{BF6F5428-24AB-4AB2-97DF-B9A3F03737F2}"/>
          </ac:picMkLst>
        </pc:picChg>
      </pc:sldChg>
      <pc:sldChg chg="addSp modSp mod">
        <pc:chgData name="Verena Bloch" userId="341b6fd9-7ba3-442d-9171-e373bbe12d07" providerId="ADAL" clId="{19533CBD-24DA-424D-8448-9619817248F5}" dt="2021-09-07T19:01:53.229" v="182" actId="5793"/>
        <pc:sldMkLst>
          <pc:docMk/>
          <pc:sldMk cId="1409508873" sldId="340"/>
        </pc:sldMkLst>
        <pc:spChg chg="mod">
          <ac:chgData name="Verena Bloch" userId="341b6fd9-7ba3-442d-9171-e373bbe12d07" providerId="ADAL" clId="{19533CBD-24DA-424D-8448-9619817248F5}" dt="2021-09-07T19:01:53.229" v="182" actId="5793"/>
          <ac:spMkLst>
            <pc:docMk/>
            <pc:sldMk cId="1409508873" sldId="340"/>
            <ac:spMk id="9" creationId="{F279C930-91D1-4CC3-B2C6-215C0E043BE3}"/>
          </ac:spMkLst>
        </pc:spChg>
        <pc:picChg chg="add mod">
          <ac:chgData name="Verena Bloch" userId="341b6fd9-7ba3-442d-9171-e373bbe12d07" providerId="ADAL" clId="{19533CBD-24DA-424D-8448-9619817248F5}" dt="2021-09-07T09:45:45.067" v="142"/>
          <ac:picMkLst>
            <pc:docMk/>
            <pc:sldMk cId="1409508873" sldId="340"/>
            <ac:picMk id="7" creationId="{74836E74-D2C1-40D0-B55A-632BEA699382}"/>
          </ac:picMkLst>
        </pc:picChg>
      </pc:sldChg>
      <pc:sldChg chg="addSp modSp">
        <pc:chgData name="Verena Bloch" userId="341b6fd9-7ba3-442d-9171-e373bbe12d07" providerId="ADAL" clId="{19533CBD-24DA-424D-8448-9619817248F5}" dt="2021-09-07T09:45:37.159" v="140"/>
        <pc:sldMkLst>
          <pc:docMk/>
          <pc:sldMk cId="2601018534" sldId="341"/>
        </pc:sldMkLst>
        <pc:picChg chg="add mod">
          <ac:chgData name="Verena Bloch" userId="341b6fd9-7ba3-442d-9171-e373bbe12d07" providerId="ADAL" clId="{19533CBD-24DA-424D-8448-9619817248F5}" dt="2021-09-07T09:45:37.159" v="140"/>
          <ac:picMkLst>
            <pc:docMk/>
            <pc:sldMk cId="2601018534" sldId="341"/>
            <ac:picMk id="14" creationId="{D48478D0-C31B-4DE4-AC9B-8A2FDAAC1D12}"/>
          </ac:picMkLst>
        </pc:picChg>
      </pc:sldChg>
      <pc:sldChg chg="del">
        <pc:chgData name="Verena Bloch" userId="341b6fd9-7ba3-442d-9171-e373bbe12d07" providerId="ADAL" clId="{19533CBD-24DA-424D-8448-9619817248F5}" dt="2021-09-07T09:26:46.378" v="69" actId="47"/>
        <pc:sldMkLst>
          <pc:docMk/>
          <pc:sldMk cId="2614828630" sldId="343"/>
        </pc:sldMkLst>
      </pc:sldChg>
      <pc:sldChg chg="del">
        <pc:chgData name="Verena Bloch" userId="341b6fd9-7ba3-442d-9171-e373bbe12d07" providerId="ADAL" clId="{19533CBD-24DA-424D-8448-9619817248F5}" dt="2021-09-07T09:26:47.195" v="70" actId="47"/>
        <pc:sldMkLst>
          <pc:docMk/>
          <pc:sldMk cId="1450140800" sldId="344"/>
        </pc:sldMkLst>
      </pc:sldChg>
      <pc:sldChg chg="del">
        <pc:chgData name="Verena Bloch" userId="341b6fd9-7ba3-442d-9171-e373bbe12d07" providerId="ADAL" clId="{19533CBD-24DA-424D-8448-9619817248F5}" dt="2021-09-07T09:26:48.203" v="71" actId="47"/>
        <pc:sldMkLst>
          <pc:docMk/>
          <pc:sldMk cId="347350981" sldId="345"/>
        </pc:sldMkLst>
      </pc:sldChg>
      <pc:sldChg chg="del">
        <pc:chgData name="Verena Bloch" userId="341b6fd9-7ba3-442d-9171-e373bbe12d07" providerId="ADAL" clId="{19533CBD-24DA-424D-8448-9619817248F5}" dt="2021-09-07T09:26:48.974" v="72" actId="47"/>
        <pc:sldMkLst>
          <pc:docMk/>
          <pc:sldMk cId="3190823018" sldId="346"/>
        </pc:sldMkLst>
      </pc:sldChg>
      <pc:sldChg chg="del">
        <pc:chgData name="Verena Bloch" userId="341b6fd9-7ba3-442d-9171-e373bbe12d07" providerId="ADAL" clId="{19533CBD-24DA-424D-8448-9619817248F5}" dt="2021-09-07T09:26:49.770" v="73" actId="47"/>
        <pc:sldMkLst>
          <pc:docMk/>
          <pc:sldMk cId="2819665951" sldId="347"/>
        </pc:sldMkLst>
      </pc:sldChg>
      <pc:sldChg chg="del">
        <pc:chgData name="Verena Bloch" userId="341b6fd9-7ba3-442d-9171-e373bbe12d07" providerId="ADAL" clId="{19533CBD-24DA-424D-8448-9619817248F5}" dt="2021-09-07T09:26:45.654" v="68" actId="47"/>
        <pc:sldMkLst>
          <pc:docMk/>
          <pc:sldMk cId="589145792" sldId="348"/>
        </pc:sldMkLst>
      </pc:sldChg>
      <pc:sldChg chg="del">
        <pc:chgData name="Verena Bloch" userId="341b6fd9-7ba3-442d-9171-e373bbe12d07" providerId="ADAL" clId="{19533CBD-24DA-424D-8448-9619817248F5}" dt="2021-09-07T09:26:39.639" v="62" actId="47"/>
        <pc:sldMkLst>
          <pc:docMk/>
          <pc:sldMk cId="4067062264" sldId="351"/>
        </pc:sldMkLst>
      </pc:sldChg>
      <pc:sldChg chg="del">
        <pc:chgData name="Verena Bloch" userId="341b6fd9-7ba3-442d-9171-e373bbe12d07" providerId="ADAL" clId="{19533CBD-24DA-424D-8448-9619817248F5}" dt="2021-09-07T09:26:40.448" v="63" actId="47"/>
        <pc:sldMkLst>
          <pc:docMk/>
          <pc:sldMk cId="3000096030" sldId="352"/>
        </pc:sldMkLst>
      </pc:sldChg>
      <pc:sldChg chg="del">
        <pc:chgData name="Verena Bloch" userId="341b6fd9-7ba3-442d-9171-e373bbe12d07" providerId="ADAL" clId="{19533CBD-24DA-424D-8448-9619817248F5}" dt="2021-09-07T09:26:41.267" v="64" actId="47"/>
        <pc:sldMkLst>
          <pc:docMk/>
          <pc:sldMk cId="1811964842" sldId="353"/>
        </pc:sldMkLst>
      </pc:sldChg>
      <pc:sldChg chg="del">
        <pc:chgData name="Verena Bloch" userId="341b6fd9-7ba3-442d-9171-e373bbe12d07" providerId="ADAL" clId="{19533CBD-24DA-424D-8448-9619817248F5}" dt="2021-09-07T09:26:42.112" v="65" actId="47"/>
        <pc:sldMkLst>
          <pc:docMk/>
          <pc:sldMk cId="3586782200" sldId="354"/>
        </pc:sldMkLst>
      </pc:sldChg>
      <pc:sldChg chg="del">
        <pc:chgData name="Verena Bloch" userId="341b6fd9-7ba3-442d-9171-e373bbe12d07" providerId="ADAL" clId="{19533CBD-24DA-424D-8448-9619817248F5}" dt="2021-09-07T09:26:42.923" v="66" actId="47"/>
        <pc:sldMkLst>
          <pc:docMk/>
          <pc:sldMk cId="3173904303" sldId="355"/>
        </pc:sldMkLst>
      </pc:sldChg>
      <pc:sldChg chg="del">
        <pc:chgData name="Verena Bloch" userId="341b6fd9-7ba3-442d-9171-e373bbe12d07" providerId="ADAL" clId="{19533CBD-24DA-424D-8448-9619817248F5}" dt="2021-09-07T09:26:43.933" v="67" actId="47"/>
        <pc:sldMkLst>
          <pc:docMk/>
          <pc:sldMk cId="2008103758" sldId="356"/>
        </pc:sldMkLst>
      </pc:sldChg>
      <pc:sldChg chg="del">
        <pc:chgData name="Verena Bloch" userId="341b6fd9-7ba3-442d-9171-e373bbe12d07" providerId="ADAL" clId="{19533CBD-24DA-424D-8448-9619817248F5}" dt="2021-09-07T09:26:38.685" v="61" actId="47"/>
        <pc:sldMkLst>
          <pc:docMk/>
          <pc:sldMk cId="900133808" sldId="358"/>
        </pc:sldMkLst>
      </pc:sldChg>
      <pc:sldChg chg="del">
        <pc:chgData name="Verena Bloch" userId="341b6fd9-7ba3-442d-9171-e373bbe12d07" providerId="ADAL" clId="{19533CBD-24DA-424D-8448-9619817248F5}" dt="2021-09-07T09:26:37.351" v="60" actId="47"/>
        <pc:sldMkLst>
          <pc:docMk/>
          <pc:sldMk cId="3234462486" sldId="360"/>
        </pc:sldMkLst>
      </pc:sldChg>
      <pc:sldChg chg="addSp delSp modSp add mod">
        <pc:chgData name="Verena Bloch" userId="341b6fd9-7ba3-442d-9171-e373bbe12d07" providerId="ADAL" clId="{19533CBD-24DA-424D-8448-9619817248F5}" dt="2021-09-07T09:45:19.912" v="137" actId="1076"/>
        <pc:sldMkLst>
          <pc:docMk/>
          <pc:sldMk cId="2746970723" sldId="361"/>
        </pc:sldMkLst>
        <pc:spChg chg="mod">
          <ac:chgData name="Verena Bloch" userId="341b6fd9-7ba3-442d-9171-e373bbe12d07" providerId="ADAL" clId="{19533CBD-24DA-424D-8448-9619817248F5}" dt="2021-09-07T09:23:09.665" v="36" actId="20577"/>
          <ac:spMkLst>
            <pc:docMk/>
            <pc:sldMk cId="2746970723" sldId="361"/>
            <ac:spMk id="2" creationId="{DDE5CD4C-C971-46E4-B1D2-4BF100361E53}"/>
          </ac:spMkLst>
        </pc:spChg>
        <pc:picChg chg="add mod">
          <ac:chgData name="Verena Bloch" userId="341b6fd9-7ba3-442d-9171-e373bbe12d07" providerId="ADAL" clId="{19533CBD-24DA-424D-8448-9619817248F5}" dt="2021-09-07T09:45:19.912" v="137" actId="1076"/>
          <ac:picMkLst>
            <pc:docMk/>
            <pc:sldMk cId="2746970723" sldId="361"/>
            <ac:picMk id="3" creationId="{8D895250-1082-4179-8245-60FCE346C72D}"/>
          </ac:picMkLst>
        </pc:picChg>
        <pc:picChg chg="del">
          <ac:chgData name="Verena Bloch" userId="341b6fd9-7ba3-442d-9171-e373bbe12d07" providerId="ADAL" clId="{19533CBD-24DA-424D-8448-9619817248F5}" dt="2021-09-07T09:21:36.321" v="17" actId="478"/>
          <ac:picMkLst>
            <pc:docMk/>
            <pc:sldMk cId="2746970723" sldId="361"/>
            <ac:picMk id="6" creationId="{FF089D59-32D6-4972-81FF-22409AF69EEB}"/>
          </ac:picMkLst>
        </pc:picChg>
        <pc:picChg chg="del">
          <ac:chgData name="Verena Bloch" userId="341b6fd9-7ba3-442d-9171-e373bbe12d07" providerId="ADAL" clId="{19533CBD-24DA-424D-8448-9619817248F5}" dt="2021-09-07T09:21:37.113" v="18" actId="478"/>
          <ac:picMkLst>
            <pc:docMk/>
            <pc:sldMk cId="2746970723" sldId="361"/>
            <ac:picMk id="7" creationId="{872B4758-3CDC-4C85-9A2C-8D80EF91CE99}"/>
          </ac:picMkLst>
        </pc:picChg>
        <pc:picChg chg="del">
          <ac:chgData name="Verena Bloch" userId="341b6fd9-7ba3-442d-9171-e373bbe12d07" providerId="ADAL" clId="{19533CBD-24DA-424D-8448-9619817248F5}" dt="2021-09-07T09:21:37.803" v="19" actId="478"/>
          <ac:picMkLst>
            <pc:docMk/>
            <pc:sldMk cId="2746970723" sldId="361"/>
            <ac:picMk id="9" creationId="{910EEC27-08DD-4680-9F36-D1D55A034FA4}"/>
          </ac:picMkLst>
        </pc:picChg>
        <pc:picChg chg="mod">
          <ac:chgData name="Verena Bloch" userId="341b6fd9-7ba3-442d-9171-e373bbe12d07" providerId="ADAL" clId="{19533CBD-24DA-424D-8448-9619817248F5}" dt="2021-09-07T09:21:52.221" v="23" actId="1076"/>
          <ac:picMkLst>
            <pc:docMk/>
            <pc:sldMk cId="2746970723" sldId="361"/>
            <ac:picMk id="12" creationId="{BC5B710A-E324-4498-BA8D-47415BDAFBB5}"/>
          </ac:picMkLst>
        </pc:picChg>
      </pc:sldChg>
      <pc:sldChg chg="addSp delSp modSp add mod">
        <pc:chgData name="Verena Bloch" userId="341b6fd9-7ba3-442d-9171-e373bbe12d07" providerId="ADAL" clId="{19533CBD-24DA-424D-8448-9619817248F5}" dt="2021-09-07T09:45:25.427" v="138"/>
        <pc:sldMkLst>
          <pc:docMk/>
          <pc:sldMk cId="1351377259" sldId="362"/>
        </pc:sldMkLst>
        <pc:spChg chg="mod">
          <ac:chgData name="Verena Bloch" userId="341b6fd9-7ba3-442d-9171-e373bbe12d07" providerId="ADAL" clId="{19533CBD-24DA-424D-8448-9619817248F5}" dt="2021-09-07T09:24:02.219" v="38" actId="20577"/>
          <ac:spMkLst>
            <pc:docMk/>
            <pc:sldMk cId="1351377259" sldId="362"/>
            <ac:spMk id="2" creationId="{DDE5CD4C-C971-46E4-B1D2-4BF100361E53}"/>
          </ac:spMkLst>
        </pc:spChg>
        <pc:spChg chg="mod">
          <ac:chgData name="Verena Bloch" userId="341b6fd9-7ba3-442d-9171-e373bbe12d07" providerId="ADAL" clId="{19533CBD-24DA-424D-8448-9619817248F5}" dt="2021-09-07T09:24:21.193" v="52" actId="20577"/>
          <ac:spMkLst>
            <pc:docMk/>
            <pc:sldMk cId="1351377259" sldId="362"/>
            <ac:spMk id="11" creationId="{F3B36A00-2A7E-451E-B0DE-DA649F843398}"/>
          </ac:spMkLst>
        </pc:spChg>
        <pc:picChg chg="add mod">
          <ac:chgData name="Verena Bloch" userId="341b6fd9-7ba3-442d-9171-e373bbe12d07" providerId="ADAL" clId="{19533CBD-24DA-424D-8448-9619817248F5}" dt="2021-09-07T09:25:02.787" v="59" actId="14100"/>
          <ac:picMkLst>
            <pc:docMk/>
            <pc:sldMk cId="1351377259" sldId="362"/>
            <ac:picMk id="3" creationId="{7AB745EF-EC97-4B34-963B-9C00F41F8A0F}"/>
          </ac:picMkLst>
        </pc:picChg>
        <pc:picChg chg="add del mod">
          <ac:chgData name="Verena Bloch" userId="341b6fd9-7ba3-442d-9171-e373bbe12d07" providerId="ADAL" clId="{19533CBD-24DA-424D-8448-9619817248F5}" dt="2021-09-07T09:45:11.529" v="135" actId="478"/>
          <ac:picMkLst>
            <pc:docMk/>
            <pc:sldMk cId="1351377259" sldId="362"/>
            <ac:picMk id="4" creationId="{CD17E966-AD01-4668-9C25-4F160A16211D}"/>
          </ac:picMkLst>
        </pc:picChg>
        <pc:picChg chg="add mod">
          <ac:chgData name="Verena Bloch" userId="341b6fd9-7ba3-442d-9171-e373bbe12d07" providerId="ADAL" clId="{19533CBD-24DA-424D-8448-9619817248F5}" dt="2021-09-07T09:45:25.427" v="138"/>
          <ac:picMkLst>
            <pc:docMk/>
            <pc:sldMk cId="1351377259" sldId="362"/>
            <ac:picMk id="9" creationId="{AEEFED00-AFAD-4F75-9C99-AC9B70DCF214}"/>
          </ac:picMkLst>
        </pc:picChg>
        <pc:picChg chg="del">
          <ac:chgData name="Verena Bloch" userId="341b6fd9-7ba3-442d-9171-e373bbe12d07" providerId="ADAL" clId="{19533CBD-24DA-424D-8448-9619817248F5}" dt="2021-09-07T09:24:23.730" v="53" actId="478"/>
          <ac:picMkLst>
            <pc:docMk/>
            <pc:sldMk cId="1351377259" sldId="362"/>
            <ac:picMk id="12" creationId="{BC5B710A-E324-4498-BA8D-47415BDAFBB5}"/>
          </ac:picMkLst>
        </pc:picChg>
      </pc:sldChg>
      <pc:sldChg chg="addSp delSp modSp add mod modAnim">
        <pc:chgData name="Verena Bloch" userId="341b6fd9-7ba3-442d-9171-e373bbe12d07" providerId="ADAL" clId="{19533CBD-24DA-424D-8448-9619817248F5}" dt="2021-09-07T09:45:48.319" v="143"/>
        <pc:sldMkLst>
          <pc:docMk/>
          <pc:sldMk cId="3224722553" sldId="363"/>
        </pc:sldMkLst>
        <pc:spChg chg="add del mod">
          <ac:chgData name="Verena Bloch" userId="341b6fd9-7ba3-442d-9171-e373bbe12d07" providerId="ADAL" clId="{19533CBD-24DA-424D-8448-9619817248F5}" dt="2021-09-07T09:27:49.706" v="76" actId="478"/>
          <ac:spMkLst>
            <pc:docMk/>
            <pc:sldMk cId="3224722553" sldId="363"/>
            <ac:spMk id="4" creationId="{3270D612-D5CB-44B8-A2F4-EB21FA287753}"/>
          </ac:spMkLst>
        </pc:spChg>
        <pc:spChg chg="del">
          <ac:chgData name="Verena Bloch" userId="341b6fd9-7ba3-442d-9171-e373bbe12d07" providerId="ADAL" clId="{19533CBD-24DA-424D-8448-9619817248F5}" dt="2021-09-07T09:27:47.407" v="75" actId="478"/>
          <ac:spMkLst>
            <pc:docMk/>
            <pc:sldMk cId="3224722553" sldId="363"/>
            <ac:spMk id="9" creationId="{F279C930-91D1-4CC3-B2C6-215C0E043BE3}"/>
          </ac:spMkLst>
        </pc:spChg>
        <pc:spChg chg="add del mod">
          <ac:chgData name="Verena Bloch" userId="341b6fd9-7ba3-442d-9171-e373bbe12d07" providerId="ADAL" clId="{19533CBD-24DA-424D-8448-9619817248F5}" dt="2021-09-07T09:28:07.707" v="82" actId="478"/>
          <ac:spMkLst>
            <pc:docMk/>
            <pc:sldMk cId="3224722553" sldId="363"/>
            <ac:spMk id="10" creationId="{27B31211-34EC-4DD9-A422-2D4BCE6D6956}"/>
          </ac:spMkLst>
        </pc:spChg>
        <pc:spChg chg="add del mod">
          <ac:chgData name="Verena Bloch" userId="341b6fd9-7ba3-442d-9171-e373bbe12d07" providerId="ADAL" clId="{19533CBD-24DA-424D-8448-9619817248F5}" dt="2021-09-07T09:28:04.256" v="81" actId="478"/>
          <ac:spMkLst>
            <pc:docMk/>
            <pc:sldMk cId="3224722553" sldId="363"/>
            <ac:spMk id="11" creationId="{D8EBE622-82DE-4A42-9D53-13A0C9D7C518}"/>
          </ac:spMkLst>
        </pc:spChg>
        <pc:spChg chg="add mod">
          <ac:chgData name="Verena Bloch" userId="341b6fd9-7ba3-442d-9171-e373bbe12d07" providerId="ADAL" clId="{19533CBD-24DA-424D-8448-9619817248F5}" dt="2021-09-07T09:27:56.436" v="78"/>
          <ac:spMkLst>
            <pc:docMk/>
            <pc:sldMk cId="3224722553" sldId="363"/>
            <ac:spMk id="16" creationId="{C68224B8-6B85-439A-AE06-1D9A7B7C9A95}"/>
          </ac:spMkLst>
        </pc:spChg>
        <pc:picChg chg="del">
          <ac:chgData name="Verena Bloch" userId="341b6fd9-7ba3-442d-9171-e373bbe12d07" providerId="ADAL" clId="{19533CBD-24DA-424D-8448-9619817248F5}" dt="2021-09-07T09:27:50.441" v="77" actId="478"/>
          <ac:picMkLst>
            <pc:docMk/>
            <pc:sldMk cId="3224722553" sldId="363"/>
            <ac:picMk id="6" creationId="{C2FDB6E7-2A39-43DD-ADD6-AC947EC76D0F}"/>
          </ac:picMkLst>
        </pc:picChg>
        <pc:picChg chg="add mod">
          <ac:chgData name="Verena Bloch" userId="341b6fd9-7ba3-442d-9171-e373bbe12d07" providerId="ADAL" clId="{19533CBD-24DA-424D-8448-9619817248F5}" dt="2021-09-07T09:45:48.319" v="143"/>
          <ac:picMkLst>
            <pc:docMk/>
            <pc:sldMk cId="3224722553" sldId="363"/>
            <ac:picMk id="12" creationId="{110D1401-88AC-4394-AB9D-90F7C12C2BF7}"/>
          </ac:picMkLst>
        </pc:picChg>
        <pc:picChg chg="add del mod">
          <ac:chgData name="Verena Bloch" userId="341b6fd9-7ba3-442d-9171-e373bbe12d07" providerId="ADAL" clId="{19533CBD-24DA-424D-8448-9619817248F5}" dt="2021-09-07T09:28:01.888" v="79" actId="478"/>
          <ac:picMkLst>
            <pc:docMk/>
            <pc:sldMk cId="3224722553" sldId="363"/>
            <ac:picMk id="12" creationId="{6064F729-9291-4E06-8FE7-102737DDCEDD}"/>
          </ac:picMkLst>
        </pc:picChg>
        <pc:picChg chg="add del mod">
          <ac:chgData name="Verena Bloch" userId="341b6fd9-7ba3-442d-9171-e373bbe12d07" providerId="ADAL" clId="{19533CBD-24DA-424D-8448-9619817248F5}" dt="2021-09-07T09:28:03.088" v="80" actId="478"/>
          <ac:picMkLst>
            <pc:docMk/>
            <pc:sldMk cId="3224722553" sldId="363"/>
            <ac:picMk id="13" creationId="{9DBFB01A-FE95-4D41-94DE-0425B1DC804A}"/>
          </ac:picMkLst>
        </pc:picChg>
        <pc:picChg chg="add mod">
          <ac:chgData name="Verena Bloch" userId="341b6fd9-7ba3-442d-9171-e373bbe12d07" providerId="ADAL" clId="{19533CBD-24DA-424D-8448-9619817248F5}" dt="2021-09-07T09:27:56.436" v="78"/>
          <ac:picMkLst>
            <pc:docMk/>
            <pc:sldMk cId="3224722553" sldId="363"/>
            <ac:picMk id="14" creationId="{5ECC04D2-3D4F-404C-9084-85957EA4DFFB}"/>
          </ac:picMkLst>
        </pc:picChg>
        <pc:picChg chg="add mod">
          <ac:chgData name="Verena Bloch" userId="341b6fd9-7ba3-442d-9171-e373bbe12d07" providerId="ADAL" clId="{19533CBD-24DA-424D-8448-9619817248F5}" dt="2021-09-07T09:27:56.436" v="78"/>
          <ac:picMkLst>
            <pc:docMk/>
            <pc:sldMk cId="3224722553" sldId="363"/>
            <ac:picMk id="15" creationId="{ED335E50-0635-4758-833C-35FD70BC1CE3}"/>
          </ac:picMkLst>
        </pc:picChg>
        <pc:picChg chg="add mod">
          <ac:chgData name="Verena Bloch" userId="341b6fd9-7ba3-442d-9171-e373bbe12d07" providerId="ADAL" clId="{19533CBD-24DA-424D-8448-9619817248F5}" dt="2021-09-07T09:27:56.436" v="78"/>
          <ac:picMkLst>
            <pc:docMk/>
            <pc:sldMk cId="3224722553" sldId="363"/>
            <ac:picMk id="17" creationId="{5EC7C406-402A-4417-8CE0-5803C6479E51}"/>
          </ac:picMkLst>
        </pc:picChg>
        <pc:picChg chg="add mod">
          <ac:chgData name="Verena Bloch" userId="341b6fd9-7ba3-442d-9171-e373bbe12d07" providerId="ADAL" clId="{19533CBD-24DA-424D-8448-9619817248F5}" dt="2021-09-07T09:27:56.436" v="78"/>
          <ac:picMkLst>
            <pc:docMk/>
            <pc:sldMk cId="3224722553" sldId="363"/>
            <ac:picMk id="19" creationId="{05529A7B-3D8C-4C6B-8FE3-08959C0107CE}"/>
          </ac:picMkLst>
        </pc:picChg>
        <pc:picChg chg="add mod">
          <ac:chgData name="Verena Bloch" userId="341b6fd9-7ba3-442d-9171-e373bbe12d07" providerId="ADAL" clId="{19533CBD-24DA-424D-8448-9619817248F5}" dt="2021-09-07T09:27:56.436" v="78"/>
          <ac:picMkLst>
            <pc:docMk/>
            <pc:sldMk cId="3224722553" sldId="363"/>
            <ac:picMk id="20" creationId="{EE0BB2E5-FC7E-47B4-BDD1-9B6D9EF8E1F9}"/>
          </ac:picMkLst>
        </pc:picChg>
        <pc:picChg chg="add mod">
          <ac:chgData name="Verena Bloch" userId="341b6fd9-7ba3-442d-9171-e373bbe12d07" providerId="ADAL" clId="{19533CBD-24DA-424D-8448-9619817248F5}" dt="2021-09-07T09:27:56.436" v="78"/>
          <ac:picMkLst>
            <pc:docMk/>
            <pc:sldMk cId="3224722553" sldId="363"/>
            <ac:picMk id="21" creationId="{F5D54E84-CA21-4243-A67D-14E54447F4F1}"/>
          </ac:picMkLst>
        </pc:picChg>
      </pc:sldChg>
      <pc:sldChg chg="addSp delSp modSp add del mod ord">
        <pc:chgData name="Verena Bloch" userId="341b6fd9-7ba3-442d-9171-e373bbe12d07" providerId="ADAL" clId="{19533CBD-24DA-424D-8448-9619817248F5}" dt="2021-09-07T18:35:10.618" v="176" actId="47"/>
        <pc:sldMkLst>
          <pc:docMk/>
          <pc:sldMk cId="998879901" sldId="364"/>
        </pc:sldMkLst>
        <pc:spChg chg="mod">
          <ac:chgData name="Verena Bloch" userId="341b6fd9-7ba3-442d-9171-e373bbe12d07" providerId="ADAL" clId="{19533CBD-24DA-424D-8448-9619817248F5}" dt="2021-09-07T09:42:55.392" v="118" actId="20577"/>
          <ac:spMkLst>
            <pc:docMk/>
            <pc:sldMk cId="998879901" sldId="364"/>
            <ac:spMk id="2" creationId="{DDE5CD4C-C971-46E4-B1D2-4BF100361E53}"/>
          </ac:spMkLst>
        </pc:spChg>
        <pc:spChg chg="mod">
          <ac:chgData name="Verena Bloch" userId="341b6fd9-7ba3-442d-9171-e373bbe12d07" providerId="ADAL" clId="{19533CBD-24DA-424D-8448-9619817248F5}" dt="2021-09-07T09:42:51.118" v="117" actId="20577"/>
          <ac:spMkLst>
            <pc:docMk/>
            <pc:sldMk cId="998879901" sldId="364"/>
            <ac:spMk id="20" creationId="{7FCA7FB4-2034-42A9-A307-34B279D099FD}"/>
          </ac:spMkLst>
        </pc:spChg>
        <pc:spChg chg="del mod">
          <ac:chgData name="Verena Bloch" userId="341b6fd9-7ba3-442d-9171-e373bbe12d07" providerId="ADAL" clId="{19533CBD-24DA-424D-8448-9619817248F5}" dt="2021-09-07T09:28:58.522" v="90" actId="478"/>
          <ac:spMkLst>
            <pc:docMk/>
            <pc:sldMk cId="998879901" sldId="364"/>
            <ac:spMk id="24" creationId="{D2BF7D70-4F1F-4B17-A88B-ACEF5B8EB4D9}"/>
          </ac:spMkLst>
        </pc:spChg>
        <pc:spChg chg="del">
          <ac:chgData name="Verena Bloch" userId="341b6fd9-7ba3-442d-9171-e373bbe12d07" providerId="ADAL" clId="{19533CBD-24DA-424D-8448-9619817248F5}" dt="2021-09-07T09:28:56.187" v="87" actId="478"/>
          <ac:spMkLst>
            <pc:docMk/>
            <pc:sldMk cId="998879901" sldId="364"/>
            <ac:spMk id="28" creationId="{0C992316-86C9-4594-BC75-3460069B5FB3}"/>
          </ac:spMkLst>
        </pc:spChg>
        <pc:grpChg chg="del">
          <ac:chgData name="Verena Bloch" userId="341b6fd9-7ba3-442d-9171-e373bbe12d07" providerId="ADAL" clId="{19533CBD-24DA-424D-8448-9619817248F5}" dt="2021-09-07T09:28:59.184" v="91" actId="478"/>
          <ac:grpSpMkLst>
            <pc:docMk/>
            <pc:sldMk cId="998879901" sldId="364"/>
            <ac:grpSpMk id="21" creationId="{64BF9D01-7ACC-409D-B514-BD3B2F668459}"/>
          </ac:grpSpMkLst>
        </pc:grpChg>
        <pc:grpChg chg="del">
          <ac:chgData name="Verena Bloch" userId="341b6fd9-7ba3-442d-9171-e373bbe12d07" providerId="ADAL" clId="{19533CBD-24DA-424D-8448-9619817248F5}" dt="2021-09-07T09:28:56.882" v="88" actId="478"/>
          <ac:grpSpMkLst>
            <pc:docMk/>
            <pc:sldMk cId="998879901" sldId="364"/>
            <ac:grpSpMk id="25" creationId="{46D77C5E-5473-4B20-9F27-8CB9DDD74FD9}"/>
          </ac:grpSpMkLst>
        </pc:grpChg>
        <pc:picChg chg="add mod">
          <ac:chgData name="Verena Bloch" userId="341b6fd9-7ba3-442d-9171-e373bbe12d07" providerId="ADAL" clId="{19533CBD-24DA-424D-8448-9619817248F5}" dt="2021-09-07T09:48:45.693" v="144"/>
          <ac:picMkLst>
            <pc:docMk/>
            <pc:sldMk cId="998879901" sldId="364"/>
            <ac:picMk id="6" creationId="{7BE5C3B3-C6ED-4BF1-B1E7-C6B0951AD684}"/>
          </ac:picMkLst>
        </pc:picChg>
      </pc:sldChg>
      <pc:sldChg chg="addSp delSp modSp add mod ord">
        <pc:chgData name="Verena Bloch" userId="341b6fd9-7ba3-442d-9171-e373bbe12d07" providerId="ADAL" clId="{19533CBD-24DA-424D-8448-9619817248F5}" dt="2021-09-07T18:31:03.667" v="170"/>
        <pc:sldMkLst>
          <pc:docMk/>
          <pc:sldMk cId="2545743497" sldId="365"/>
        </pc:sldMkLst>
        <pc:spChg chg="del">
          <ac:chgData name="Verena Bloch" userId="341b6fd9-7ba3-442d-9171-e373bbe12d07" providerId="ADAL" clId="{19533CBD-24DA-424D-8448-9619817248F5}" dt="2021-09-07T17:55:21.457" v="147" actId="478"/>
          <ac:spMkLst>
            <pc:docMk/>
            <pc:sldMk cId="2545743497" sldId="365"/>
            <ac:spMk id="2" creationId="{DDE5CD4C-C971-46E4-B1D2-4BF100361E53}"/>
          </ac:spMkLst>
        </pc:spChg>
        <pc:spChg chg="add del mod">
          <ac:chgData name="Verena Bloch" userId="341b6fd9-7ba3-442d-9171-e373bbe12d07" providerId="ADAL" clId="{19533CBD-24DA-424D-8448-9619817248F5}" dt="2021-09-07T17:55:23.175" v="148" actId="478"/>
          <ac:spMkLst>
            <pc:docMk/>
            <pc:sldMk cId="2545743497" sldId="365"/>
            <ac:spMk id="4" creationId="{3B76835C-00B0-4CD9-ADF3-ABC25DD0269F}"/>
          </ac:spMkLst>
        </pc:spChg>
        <pc:picChg chg="del">
          <ac:chgData name="Verena Bloch" userId="341b6fd9-7ba3-442d-9171-e373bbe12d07" providerId="ADAL" clId="{19533CBD-24DA-424D-8448-9619817248F5}" dt="2021-09-07T17:55:16.002" v="146" actId="478"/>
          <ac:picMkLst>
            <pc:docMk/>
            <pc:sldMk cId="2545743497" sldId="365"/>
            <ac:picMk id="5" creationId="{6B1BCD07-7ACE-43CC-89B7-CFA46EEE0AF0}"/>
          </ac:picMkLst>
        </pc:picChg>
        <pc:picChg chg="add del mod modCrop">
          <ac:chgData name="Verena Bloch" userId="341b6fd9-7ba3-442d-9171-e373bbe12d07" providerId="ADAL" clId="{19533CBD-24DA-424D-8448-9619817248F5}" dt="2021-09-07T18:28:34.309" v="153" actId="478"/>
          <ac:picMkLst>
            <pc:docMk/>
            <pc:sldMk cId="2545743497" sldId="365"/>
            <ac:picMk id="7" creationId="{334A363F-2CE4-4D80-BE64-B0CD63A2AD36}"/>
          </ac:picMkLst>
        </pc:picChg>
        <pc:picChg chg="add mod">
          <ac:chgData name="Verena Bloch" userId="341b6fd9-7ba3-442d-9171-e373bbe12d07" providerId="ADAL" clId="{19533CBD-24DA-424D-8448-9619817248F5}" dt="2021-09-07T18:28:42.762" v="156" actId="14100"/>
          <ac:picMkLst>
            <pc:docMk/>
            <pc:sldMk cId="2545743497" sldId="365"/>
            <ac:picMk id="9" creationId="{216B2B29-095B-4C7D-81B4-753A4396AA2B}"/>
          </ac:picMkLst>
        </pc:picChg>
      </pc:sldChg>
      <pc:sldChg chg="addSp delSp modSp add mod ord">
        <pc:chgData name="Verena Bloch" userId="341b6fd9-7ba3-442d-9171-e373bbe12d07" providerId="ADAL" clId="{19533CBD-24DA-424D-8448-9619817248F5}" dt="2021-09-07T18:31:08.947" v="172"/>
        <pc:sldMkLst>
          <pc:docMk/>
          <pc:sldMk cId="720613861" sldId="366"/>
        </pc:sldMkLst>
        <pc:picChg chg="add mod">
          <ac:chgData name="Verena Bloch" userId="341b6fd9-7ba3-442d-9171-e373bbe12d07" providerId="ADAL" clId="{19533CBD-24DA-424D-8448-9619817248F5}" dt="2021-09-07T18:29:23.264" v="164" actId="1076"/>
          <ac:picMkLst>
            <pc:docMk/>
            <pc:sldMk cId="720613861" sldId="366"/>
            <ac:picMk id="2" creationId="{ED89F1B8-0E83-4169-8D91-29EB539EC11E}"/>
          </ac:picMkLst>
        </pc:picChg>
        <pc:picChg chg="del">
          <ac:chgData name="Verena Bloch" userId="341b6fd9-7ba3-442d-9171-e373bbe12d07" providerId="ADAL" clId="{19533CBD-24DA-424D-8448-9619817248F5}" dt="2021-09-07T18:28:53.766" v="158" actId="478"/>
          <ac:picMkLst>
            <pc:docMk/>
            <pc:sldMk cId="720613861" sldId="366"/>
            <ac:picMk id="9" creationId="{216B2B29-095B-4C7D-81B4-753A4396AA2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AB9DA-5513-4B4B-9256-DB4291C780A6}" type="doc">
      <dgm:prSet loTypeId="urn:microsoft.com/office/officeart/2005/8/layout/pyramid1" loCatId="pyramid" qsTypeId="urn:microsoft.com/office/officeart/2005/8/quickstyle/simple1" qsCatId="simple" csTypeId="urn:microsoft.com/office/officeart/2005/8/colors/accent1_2" csCatId="accent1" phldr="1"/>
      <dgm:spPr/>
    </dgm:pt>
    <dgm:pt modelId="{CC2AE300-DC72-4397-A701-BC4F3D85052F}">
      <dgm:prSet phldrT="[Text]" custT="1"/>
      <dgm:spPr/>
      <dgm:t>
        <a:bodyPr/>
        <a:lstStyle/>
        <a:p>
          <a:r>
            <a:rPr lang="de-DE" sz="2000" dirty="0" err="1">
              <a:solidFill>
                <a:schemeClr val="bg1"/>
              </a:solidFill>
            </a:rPr>
            <a:t>Tertiary</a:t>
          </a:r>
          <a:endParaRPr lang="de-DE" sz="2000" dirty="0">
            <a:solidFill>
              <a:schemeClr val="bg1"/>
            </a:solidFill>
          </a:endParaRPr>
        </a:p>
      </dgm:t>
    </dgm:pt>
    <dgm:pt modelId="{6676A868-CCD5-4A49-ADE0-8B1856E0F1DD}" type="parTrans" cxnId="{5E0F5D08-BF8C-4C0D-A502-C94D2B62CE6E}">
      <dgm:prSet/>
      <dgm:spPr/>
      <dgm:t>
        <a:bodyPr/>
        <a:lstStyle/>
        <a:p>
          <a:endParaRPr lang="de-DE"/>
        </a:p>
      </dgm:t>
    </dgm:pt>
    <dgm:pt modelId="{747E4CEF-CFFF-48A7-A01A-EA03767C23B4}" type="sibTrans" cxnId="{5E0F5D08-BF8C-4C0D-A502-C94D2B62CE6E}">
      <dgm:prSet/>
      <dgm:spPr/>
      <dgm:t>
        <a:bodyPr/>
        <a:lstStyle/>
        <a:p>
          <a:endParaRPr lang="de-DE"/>
        </a:p>
      </dgm:t>
    </dgm:pt>
    <dgm:pt modelId="{BB3CBABC-A3BE-4A66-8C8A-75518EEEEA63}">
      <dgm:prSet phldrT="[Text]" custT="1"/>
      <dgm:spPr/>
      <dgm:t>
        <a:bodyPr/>
        <a:lstStyle/>
        <a:p>
          <a:r>
            <a:rPr lang="de-DE" sz="2400" dirty="0" err="1">
              <a:solidFill>
                <a:schemeClr val="bg1"/>
              </a:solidFill>
            </a:rPr>
            <a:t>Secondary</a:t>
          </a:r>
          <a:endParaRPr lang="de-DE" sz="2400" dirty="0">
            <a:solidFill>
              <a:schemeClr val="bg1"/>
            </a:solidFill>
          </a:endParaRPr>
        </a:p>
      </dgm:t>
    </dgm:pt>
    <dgm:pt modelId="{3A7B00E4-A8FA-423B-B134-A0308D32BC35}" type="parTrans" cxnId="{3D0EF492-89F1-4C2F-9E08-6E68F04A697D}">
      <dgm:prSet/>
      <dgm:spPr/>
      <dgm:t>
        <a:bodyPr/>
        <a:lstStyle/>
        <a:p>
          <a:endParaRPr lang="de-DE"/>
        </a:p>
      </dgm:t>
    </dgm:pt>
    <dgm:pt modelId="{D951DC5A-3962-42BE-AF75-841FBE590349}" type="sibTrans" cxnId="{3D0EF492-89F1-4C2F-9E08-6E68F04A697D}">
      <dgm:prSet/>
      <dgm:spPr/>
      <dgm:t>
        <a:bodyPr/>
        <a:lstStyle/>
        <a:p>
          <a:endParaRPr lang="de-DE"/>
        </a:p>
      </dgm:t>
    </dgm:pt>
    <dgm:pt modelId="{C05FDD2A-4FA3-403D-AE04-DDD456F306AB}">
      <dgm:prSet phldrT="[Text]" custT="1"/>
      <dgm:spPr/>
      <dgm:t>
        <a:bodyPr/>
        <a:lstStyle/>
        <a:p>
          <a:r>
            <a:rPr lang="de-DE" sz="2400" dirty="0">
              <a:solidFill>
                <a:schemeClr val="bg1"/>
              </a:solidFill>
            </a:rPr>
            <a:t>Primary</a:t>
          </a:r>
          <a:r>
            <a:rPr lang="de-DE" sz="3700" dirty="0">
              <a:solidFill>
                <a:schemeClr val="bg1"/>
              </a:solidFill>
            </a:rPr>
            <a:t> </a:t>
          </a:r>
        </a:p>
      </dgm:t>
    </dgm:pt>
    <dgm:pt modelId="{B45DD61F-7778-4C8D-862C-74A8E16A8633}" type="parTrans" cxnId="{237A3A0C-B6E6-4E26-BE37-DFE7CE4E82BB}">
      <dgm:prSet/>
      <dgm:spPr/>
      <dgm:t>
        <a:bodyPr/>
        <a:lstStyle/>
        <a:p>
          <a:endParaRPr lang="de-DE"/>
        </a:p>
      </dgm:t>
    </dgm:pt>
    <dgm:pt modelId="{8D2AC30C-08FB-402F-B23F-DD120BA1C5EB}" type="sibTrans" cxnId="{237A3A0C-B6E6-4E26-BE37-DFE7CE4E82BB}">
      <dgm:prSet/>
      <dgm:spPr/>
      <dgm:t>
        <a:bodyPr/>
        <a:lstStyle/>
        <a:p>
          <a:endParaRPr lang="de-DE"/>
        </a:p>
      </dgm:t>
    </dgm:pt>
    <dgm:pt modelId="{4E31980A-7207-4463-AFD9-DB37DB96CC06}" type="pres">
      <dgm:prSet presAssocID="{6C6AB9DA-5513-4B4B-9256-DB4291C780A6}" presName="Name0" presStyleCnt="0">
        <dgm:presLayoutVars>
          <dgm:dir/>
          <dgm:animLvl val="lvl"/>
          <dgm:resizeHandles val="exact"/>
        </dgm:presLayoutVars>
      </dgm:prSet>
      <dgm:spPr/>
    </dgm:pt>
    <dgm:pt modelId="{8F1192F1-9C64-42CE-86A9-D21EF98B812C}" type="pres">
      <dgm:prSet presAssocID="{CC2AE300-DC72-4397-A701-BC4F3D85052F}" presName="Name8" presStyleCnt="0"/>
      <dgm:spPr/>
    </dgm:pt>
    <dgm:pt modelId="{956CDDF9-7F1D-4727-B21A-C36AA423FA46}" type="pres">
      <dgm:prSet presAssocID="{CC2AE300-DC72-4397-A701-BC4F3D85052F}" presName="level" presStyleLbl="node1" presStyleIdx="0" presStyleCnt="3">
        <dgm:presLayoutVars>
          <dgm:chMax val="1"/>
          <dgm:bulletEnabled val="1"/>
        </dgm:presLayoutVars>
      </dgm:prSet>
      <dgm:spPr/>
    </dgm:pt>
    <dgm:pt modelId="{92E6464D-5497-4090-B471-EBA0F215E812}" type="pres">
      <dgm:prSet presAssocID="{CC2AE300-DC72-4397-A701-BC4F3D85052F}" presName="levelTx" presStyleLbl="revTx" presStyleIdx="0" presStyleCnt="0">
        <dgm:presLayoutVars>
          <dgm:chMax val="1"/>
          <dgm:bulletEnabled val="1"/>
        </dgm:presLayoutVars>
      </dgm:prSet>
      <dgm:spPr/>
    </dgm:pt>
    <dgm:pt modelId="{739EED0F-318B-46EE-9CDB-5A6CFF12C7DE}" type="pres">
      <dgm:prSet presAssocID="{BB3CBABC-A3BE-4A66-8C8A-75518EEEEA63}" presName="Name8" presStyleCnt="0"/>
      <dgm:spPr/>
    </dgm:pt>
    <dgm:pt modelId="{7DE7698A-8D7D-41CF-8D52-A80C8343F21D}" type="pres">
      <dgm:prSet presAssocID="{BB3CBABC-A3BE-4A66-8C8A-75518EEEEA63}" presName="level" presStyleLbl="node1" presStyleIdx="1" presStyleCnt="3">
        <dgm:presLayoutVars>
          <dgm:chMax val="1"/>
          <dgm:bulletEnabled val="1"/>
        </dgm:presLayoutVars>
      </dgm:prSet>
      <dgm:spPr/>
    </dgm:pt>
    <dgm:pt modelId="{4BAF9966-CD75-4264-8CBF-1E988ABE7D69}" type="pres">
      <dgm:prSet presAssocID="{BB3CBABC-A3BE-4A66-8C8A-75518EEEEA63}" presName="levelTx" presStyleLbl="revTx" presStyleIdx="0" presStyleCnt="0">
        <dgm:presLayoutVars>
          <dgm:chMax val="1"/>
          <dgm:bulletEnabled val="1"/>
        </dgm:presLayoutVars>
      </dgm:prSet>
      <dgm:spPr/>
    </dgm:pt>
    <dgm:pt modelId="{88146128-BF9E-4610-9170-9FA4CD145E22}" type="pres">
      <dgm:prSet presAssocID="{C05FDD2A-4FA3-403D-AE04-DDD456F306AB}" presName="Name8" presStyleCnt="0"/>
      <dgm:spPr/>
    </dgm:pt>
    <dgm:pt modelId="{7BEDDC9A-D6ED-4AB4-8B51-2A7929F5D94F}" type="pres">
      <dgm:prSet presAssocID="{C05FDD2A-4FA3-403D-AE04-DDD456F306AB}" presName="level" presStyleLbl="node1" presStyleIdx="2" presStyleCnt="3" custLinFactNeighborX="-4614">
        <dgm:presLayoutVars>
          <dgm:chMax val="1"/>
          <dgm:bulletEnabled val="1"/>
        </dgm:presLayoutVars>
      </dgm:prSet>
      <dgm:spPr/>
    </dgm:pt>
    <dgm:pt modelId="{28D1364E-2228-4B95-8D26-06CB862B9A3E}" type="pres">
      <dgm:prSet presAssocID="{C05FDD2A-4FA3-403D-AE04-DDD456F306AB}" presName="levelTx" presStyleLbl="revTx" presStyleIdx="0" presStyleCnt="0">
        <dgm:presLayoutVars>
          <dgm:chMax val="1"/>
          <dgm:bulletEnabled val="1"/>
        </dgm:presLayoutVars>
      </dgm:prSet>
      <dgm:spPr/>
    </dgm:pt>
  </dgm:ptLst>
  <dgm:cxnLst>
    <dgm:cxn modelId="{5E0F5D08-BF8C-4C0D-A502-C94D2B62CE6E}" srcId="{6C6AB9DA-5513-4B4B-9256-DB4291C780A6}" destId="{CC2AE300-DC72-4397-A701-BC4F3D85052F}" srcOrd="0" destOrd="0" parTransId="{6676A868-CCD5-4A49-ADE0-8B1856E0F1DD}" sibTransId="{747E4CEF-CFFF-48A7-A01A-EA03767C23B4}"/>
    <dgm:cxn modelId="{237A3A0C-B6E6-4E26-BE37-DFE7CE4E82BB}" srcId="{6C6AB9DA-5513-4B4B-9256-DB4291C780A6}" destId="{C05FDD2A-4FA3-403D-AE04-DDD456F306AB}" srcOrd="2" destOrd="0" parTransId="{B45DD61F-7778-4C8D-862C-74A8E16A8633}" sibTransId="{8D2AC30C-08FB-402F-B23F-DD120BA1C5EB}"/>
    <dgm:cxn modelId="{CE1A6F39-47B1-4CFC-971D-D775215A0643}" type="presOf" srcId="{BB3CBABC-A3BE-4A66-8C8A-75518EEEEA63}" destId="{4BAF9966-CD75-4264-8CBF-1E988ABE7D69}" srcOrd="1" destOrd="0" presId="urn:microsoft.com/office/officeart/2005/8/layout/pyramid1"/>
    <dgm:cxn modelId="{B83B8B5D-293F-444A-BE03-54B730817697}" type="presOf" srcId="{C05FDD2A-4FA3-403D-AE04-DDD456F306AB}" destId="{28D1364E-2228-4B95-8D26-06CB862B9A3E}" srcOrd="1" destOrd="0" presId="urn:microsoft.com/office/officeart/2005/8/layout/pyramid1"/>
    <dgm:cxn modelId="{E581EA7A-C78E-44B8-8DE6-01B1ED31E7F1}" type="presOf" srcId="{C05FDD2A-4FA3-403D-AE04-DDD456F306AB}" destId="{7BEDDC9A-D6ED-4AB4-8B51-2A7929F5D94F}" srcOrd="0" destOrd="0" presId="urn:microsoft.com/office/officeart/2005/8/layout/pyramid1"/>
    <dgm:cxn modelId="{EDAE348D-6BA7-45F0-BDDB-96800160CE3B}" type="presOf" srcId="{6C6AB9DA-5513-4B4B-9256-DB4291C780A6}" destId="{4E31980A-7207-4463-AFD9-DB37DB96CC06}" srcOrd="0" destOrd="0" presId="urn:microsoft.com/office/officeart/2005/8/layout/pyramid1"/>
    <dgm:cxn modelId="{3D0EF492-89F1-4C2F-9E08-6E68F04A697D}" srcId="{6C6AB9DA-5513-4B4B-9256-DB4291C780A6}" destId="{BB3CBABC-A3BE-4A66-8C8A-75518EEEEA63}" srcOrd="1" destOrd="0" parTransId="{3A7B00E4-A8FA-423B-B134-A0308D32BC35}" sibTransId="{D951DC5A-3962-42BE-AF75-841FBE590349}"/>
    <dgm:cxn modelId="{D49ADCB1-9A24-46AD-B6B8-340BEFD30E50}" type="presOf" srcId="{CC2AE300-DC72-4397-A701-BC4F3D85052F}" destId="{956CDDF9-7F1D-4727-B21A-C36AA423FA46}" srcOrd="0" destOrd="0" presId="urn:microsoft.com/office/officeart/2005/8/layout/pyramid1"/>
    <dgm:cxn modelId="{AE7A05BC-021C-4281-BD56-DA230F10A5A6}" type="presOf" srcId="{CC2AE300-DC72-4397-A701-BC4F3D85052F}" destId="{92E6464D-5497-4090-B471-EBA0F215E812}" srcOrd="1" destOrd="0" presId="urn:microsoft.com/office/officeart/2005/8/layout/pyramid1"/>
    <dgm:cxn modelId="{128335C8-6A02-423A-9D8F-30A6C5E1D875}" type="presOf" srcId="{BB3CBABC-A3BE-4A66-8C8A-75518EEEEA63}" destId="{7DE7698A-8D7D-41CF-8D52-A80C8343F21D}" srcOrd="0" destOrd="0" presId="urn:microsoft.com/office/officeart/2005/8/layout/pyramid1"/>
    <dgm:cxn modelId="{7CEE57DE-6CCA-4B29-864B-3375EDED1236}" type="presParOf" srcId="{4E31980A-7207-4463-AFD9-DB37DB96CC06}" destId="{8F1192F1-9C64-42CE-86A9-D21EF98B812C}" srcOrd="0" destOrd="0" presId="urn:microsoft.com/office/officeart/2005/8/layout/pyramid1"/>
    <dgm:cxn modelId="{D671045B-F10C-4A7C-A98E-758D8CA2C75E}" type="presParOf" srcId="{8F1192F1-9C64-42CE-86A9-D21EF98B812C}" destId="{956CDDF9-7F1D-4727-B21A-C36AA423FA46}" srcOrd="0" destOrd="0" presId="urn:microsoft.com/office/officeart/2005/8/layout/pyramid1"/>
    <dgm:cxn modelId="{1D8B730E-A654-4CF7-A5DB-C55A02EC7385}" type="presParOf" srcId="{8F1192F1-9C64-42CE-86A9-D21EF98B812C}" destId="{92E6464D-5497-4090-B471-EBA0F215E812}" srcOrd="1" destOrd="0" presId="urn:microsoft.com/office/officeart/2005/8/layout/pyramid1"/>
    <dgm:cxn modelId="{9E81567C-6CE1-4A44-B1DA-B617313A19DD}" type="presParOf" srcId="{4E31980A-7207-4463-AFD9-DB37DB96CC06}" destId="{739EED0F-318B-46EE-9CDB-5A6CFF12C7DE}" srcOrd="1" destOrd="0" presId="urn:microsoft.com/office/officeart/2005/8/layout/pyramid1"/>
    <dgm:cxn modelId="{314117ED-9063-4B2E-8F39-9784DCBD7EE4}" type="presParOf" srcId="{739EED0F-318B-46EE-9CDB-5A6CFF12C7DE}" destId="{7DE7698A-8D7D-41CF-8D52-A80C8343F21D}" srcOrd="0" destOrd="0" presId="urn:microsoft.com/office/officeart/2005/8/layout/pyramid1"/>
    <dgm:cxn modelId="{FE65178D-8C78-4D88-8F25-B38CA9220522}" type="presParOf" srcId="{739EED0F-318B-46EE-9CDB-5A6CFF12C7DE}" destId="{4BAF9966-CD75-4264-8CBF-1E988ABE7D69}" srcOrd="1" destOrd="0" presId="urn:microsoft.com/office/officeart/2005/8/layout/pyramid1"/>
    <dgm:cxn modelId="{4356F917-B723-4D83-B3B1-B8912D2A5C4C}" type="presParOf" srcId="{4E31980A-7207-4463-AFD9-DB37DB96CC06}" destId="{88146128-BF9E-4610-9170-9FA4CD145E22}" srcOrd="2" destOrd="0" presId="urn:microsoft.com/office/officeart/2005/8/layout/pyramid1"/>
    <dgm:cxn modelId="{C1759F88-92BF-4A84-9F92-2BB85C160618}" type="presParOf" srcId="{88146128-BF9E-4610-9170-9FA4CD145E22}" destId="{7BEDDC9A-D6ED-4AB4-8B51-2A7929F5D94F}" srcOrd="0" destOrd="0" presId="urn:microsoft.com/office/officeart/2005/8/layout/pyramid1"/>
    <dgm:cxn modelId="{CF0BFC5C-044B-4438-A3E4-5BB638E509FB}" type="presParOf" srcId="{88146128-BF9E-4610-9170-9FA4CD145E22}" destId="{28D1364E-2228-4B95-8D26-06CB862B9A3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CDDF9-7F1D-4727-B21A-C36AA423FA46}">
      <dsp:nvSpPr>
        <dsp:cNvPr id="0" name=""/>
        <dsp:cNvSpPr/>
      </dsp:nvSpPr>
      <dsp:spPr>
        <a:xfrm>
          <a:off x="1624350" y="0"/>
          <a:ext cx="1624350" cy="1450446"/>
        </a:xfrm>
        <a:prstGeom prst="trapezoid">
          <a:avLst>
            <a:gd name="adj" fmla="val 5599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err="1">
              <a:solidFill>
                <a:schemeClr val="bg1"/>
              </a:solidFill>
            </a:rPr>
            <a:t>Tertiary</a:t>
          </a:r>
          <a:endParaRPr lang="de-DE" sz="2000" kern="1200" dirty="0">
            <a:solidFill>
              <a:schemeClr val="bg1"/>
            </a:solidFill>
          </a:endParaRPr>
        </a:p>
      </dsp:txBody>
      <dsp:txXfrm>
        <a:off x="1624350" y="0"/>
        <a:ext cx="1624350" cy="1450446"/>
      </dsp:txXfrm>
    </dsp:sp>
    <dsp:sp modelId="{7DE7698A-8D7D-41CF-8D52-A80C8343F21D}">
      <dsp:nvSpPr>
        <dsp:cNvPr id="0" name=""/>
        <dsp:cNvSpPr/>
      </dsp:nvSpPr>
      <dsp:spPr>
        <a:xfrm>
          <a:off x="812175" y="1450446"/>
          <a:ext cx="3248701" cy="1450446"/>
        </a:xfrm>
        <a:prstGeom prst="trapezoid">
          <a:avLst>
            <a:gd name="adj" fmla="val 5599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err="1">
              <a:solidFill>
                <a:schemeClr val="bg1"/>
              </a:solidFill>
            </a:rPr>
            <a:t>Secondary</a:t>
          </a:r>
          <a:endParaRPr lang="de-DE" sz="2400" kern="1200" dirty="0">
            <a:solidFill>
              <a:schemeClr val="bg1"/>
            </a:solidFill>
          </a:endParaRPr>
        </a:p>
      </dsp:txBody>
      <dsp:txXfrm>
        <a:off x="1380698" y="1450446"/>
        <a:ext cx="2111655" cy="1450446"/>
      </dsp:txXfrm>
    </dsp:sp>
    <dsp:sp modelId="{7BEDDC9A-D6ED-4AB4-8B51-2A7929F5D94F}">
      <dsp:nvSpPr>
        <dsp:cNvPr id="0" name=""/>
        <dsp:cNvSpPr/>
      </dsp:nvSpPr>
      <dsp:spPr>
        <a:xfrm>
          <a:off x="0" y="2900892"/>
          <a:ext cx="4873052" cy="1450446"/>
        </a:xfrm>
        <a:prstGeom prst="trapezoid">
          <a:avLst>
            <a:gd name="adj" fmla="val 5599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solidFill>
                <a:schemeClr val="bg1"/>
              </a:solidFill>
            </a:rPr>
            <a:t>Primary</a:t>
          </a:r>
          <a:r>
            <a:rPr lang="de-DE" sz="3700" kern="1200" dirty="0">
              <a:solidFill>
                <a:schemeClr val="bg1"/>
              </a:solidFill>
            </a:rPr>
            <a:t> </a:t>
          </a:r>
        </a:p>
      </dsp:txBody>
      <dsp:txXfrm>
        <a:off x="852784" y="2900892"/>
        <a:ext cx="3167483" cy="145044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7A6A0C5-F80F-D941-93D3-59A207B40745}" type="datetimeFigureOut">
              <a:rPr lang="es-ES_tradnl" smtClean="0"/>
              <a:t>31/01/2022</a:t>
            </a:fld>
            <a:endParaRPr lang="es-ES_tradnl"/>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4B0DC3B-9AA1-3B48-844C-AEEB50FBE676}" type="slidenum">
              <a:rPr lang="es-ES_tradnl" smtClean="0"/>
              <a:t>‹#›</a:t>
            </a:fld>
            <a:endParaRPr lang="es-ES_tradnl"/>
          </a:p>
        </p:txBody>
      </p:sp>
    </p:spTree>
    <p:extLst>
      <p:ext uri="{BB962C8B-B14F-4D97-AF65-F5344CB8AC3E}">
        <p14:creationId xmlns:p14="http://schemas.microsoft.com/office/powerpoint/2010/main" val="51163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lliancecpha.org/en/system/tdf/library/attachments/identifying_risk_and_protective_factors_a_brief_guide.pdf?file=1&amp;type=node&amp;id=4362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ho.int/violence_injury_prevention/violence/inspire/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4B0DC3B-9AA1-3B48-844C-AEEB50FBE676}" type="slidenum">
              <a:rPr lang="es-ES_tradnl" smtClean="0"/>
              <a:t>1</a:t>
            </a:fld>
            <a:endParaRPr lang="es-ES_tradnl"/>
          </a:p>
        </p:txBody>
      </p:sp>
    </p:spTree>
    <p:extLst>
      <p:ext uri="{BB962C8B-B14F-4D97-AF65-F5344CB8AC3E}">
        <p14:creationId xmlns:p14="http://schemas.microsoft.com/office/powerpoint/2010/main" val="427486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element of a public health approach they are automatically using a </a:t>
            </a:r>
            <a:r>
              <a:rPr lang="en-GB" sz="1200" b="1" kern="1200" dirty="0">
                <a:solidFill>
                  <a:schemeClr val="tx1"/>
                </a:solidFill>
                <a:effectLst/>
                <a:latin typeface="+mn-lt"/>
                <a:ea typeface="+mn-ea"/>
                <a:cs typeface="+mn-cs"/>
              </a:rPr>
              <a:t>life cycle analysis</a:t>
            </a:r>
            <a:r>
              <a:rPr lang="en-GB" sz="1200" kern="1200" dirty="0">
                <a:solidFill>
                  <a:schemeClr val="tx1"/>
                </a:solidFill>
                <a:effectLst/>
                <a:latin typeface="+mn-lt"/>
                <a:ea typeface="+mn-ea"/>
                <a:cs typeface="+mn-cs"/>
              </a:rPr>
              <a:t> to disaggregate data. Looking at types of violence against children you are seeing that different forms of violence like maltreatment, bullying, youth violence are at different stages of childhood. </a:t>
            </a:r>
            <a:endParaRPr lang="de-DE"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10</a:t>
            </a:fld>
            <a:endParaRPr lang="en-US"/>
          </a:p>
        </p:txBody>
      </p:sp>
    </p:spTree>
    <p:extLst>
      <p:ext uri="{BB962C8B-B14F-4D97-AF65-F5344CB8AC3E}">
        <p14:creationId xmlns:p14="http://schemas.microsoft.com/office/powerpoint/2010/main" val="514408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logic model that underlies INSPIRE, and has four steps again used from a </a:t>
            </a:r>
            <a:r>
              <a:rPr lang="en-US" sz="1200" kern="1200" dirty="0">
                <a:solidFill>
                  <a:schemeClr val="tx1"/>
                </a:solidFill>
                <a:effectLst/>
                <a:latin typeface="+mn-lt"/>
                <a:ea typeface="+mn-ea"/>
                <a:cs typeface="+mn-cs"/>
              </a:rPr>
              <a:t>Public Health Approach:</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Analyzing and monitoring – What is the nature and scale of the problem? </a:t>
            </a:r>
            <a:r>
              <a:rPr lang="en-GB" sz="1200" kern="1200" dirty="0">
                <a:solidFill>
                  <a:schemeClr val="tx1"/>
                </a:solidFill>
                <a:effectLst/>
                <a:latin typeface="+mn-lt"/>
                <a:ea typeface="+mn-ea"/>
                <a:cs typeface="+mn-cs"/>
              </a:rPr>
              <a:t>This is to define the problem in statistical terms that tell us about the who, what, when, where and how of violence against children;</a:t>
            </a:r>
            <a:endParaRPr lang="de-DE"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You might think that this is normal. But it is not for the topic of violence. For birth registration every country would have numbers. For violence against children the INSPIRE framework is a first tool to build up the monitoring and surveillance in that.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risk and protective factors – along with the causes of violence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Important not focused on needs! But the idea is that you identify the risks before harm does happen.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Based on this we develop programmes that can effectively address the causes,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Implement and scale up effective policy and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And also</a:t>
            </a:r>
            <a:r>
              <a:rPr lang="en-GB" sz="1200" kern="1200" dirty="0">
                <a:solidFill>
                  <a:schemeClr val="tx1"/>
                </a:solidFill>
                <a:effectLst/>
                <a:latin typeface="+mn-lt"/>
                <a:ea typeface="+mn-ea"/>
                <a:cs typeface="+mn-cs"/>
              </a:rPr>
              <a:t> scaling up policies and programmes, so that you reach the population at scale.</a:t>
            </a:r>
            <a:endParaRPr lang="de-D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11</a:t>
            </a:fld>
            <a:endParaRPr lang="en-US"/>
          </a:p>
        </p:txBody>
      </p:sp>
    </p:spTree>
    <p:extLst>
      <p:ext uri="{BB962C8B-B14F-4D97-AF65-F5344CB8AC3E}">
        <p14:creationId xmlns:p14="http://schemas.microsoft.com/office/powerpoint/2010/main" val="278173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12</a:t>
            </a:fld>
            <a:endParaRPr lang="en-US"/>
          </a:p>
        </p:txBody>
      </p:sp>
    </p:spTree>
    <p:extLst>
      <p:ext uri="{BB962C8B-B14F-4D97-AF65-F5344CB8AC3E}">
        <p14:creationId xmlns:p14="http://schemas.microsoft.com/office/powerpoint/2010/main" val="1786692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13</a:t>
            </a:fld>
            <a:endParaRPr lang="en-US"/>
          </a:p>
        </p:txBody>
      </p:sp>
    </p:spTree>
    <p:extLst>
      <p:ext uri="{BB962C8B-B14F-4D97-AF65-F5344CB8AC3E}">
        <p14:creationId xmlns:p14="http://schemas.microsoft.com/office/powerpoint/2010/main" val="3088772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14</a:t>
            </a:fld>
            <a:endParaRPr lang="en-US"/>
          </a:p>
        </p:txBody>
      </p:sp>
    </p:spTree>
    <p:extLst>
      <p:ext uri="{BB962C8B-B14F-4D97-AF65-F5344CB8AC3E}">
        <p14:creationId xmlns:p14="http://schemas.microsoft.com/office/powerpoint/2010/main" val="922349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15</a:t>
            </a:fld>
            <a:endParaRPr lang="en-US"/>
          </a:p>
        </p:txBody>
      </p:sp>
    </p:spTree>
    <p:extLst>
      <p:ext uri="{BB962C8B-B14F-4D97-AF65-F5344CB8AC3E}">
        <p14:creationId xmlns:p14="http://schemas.microsoft.com/office/powerpoint/2010/main" val="95677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16</a:t>
            </a:fld>
            <a:endParaRPr lang="en-US"/>
          </a:p>
        </p:txBody>
      </p:sp>
    </p:spTree>
    <p:extLst>
      <p:ext uri="{BB962C8B-B14F-4D97-AF65-F5344CB8AC3E}">
        <p14:creationId xmlns:p14="http://schemas.microsoft.com/office/powerpoint/2010/main" val="57190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identifying_risk_and_protective_factors_a_brief_guide.pdf (alliancecpha.org)</a:t>
            </a:r>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17</a:t>
            </a:fld>
            <a:endParaRPr lang="en-US"/>
          </a:p>
        </p:txBody>
      </p:sp>
    </p:spTree>
    <p:extLst>
      <p:ext uri="{BB962C8B-B14F-4D97-AF65-F5344CB8AC3E}">
        <p14:creationId xmlns:p14="http://schemas.microsoft.com/office/powerpoint/2010/main" val="327559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18</a:t>
            </a:fld>
            <a:endParaRPr lang="en-US"/>
          </a:p>
        </p:txBody>
      </p:sp>
    </p:spTree>
    <p:extLst>
      <p:ext uri="{BB962C8B-B14F-4D97-AF65-F5344CB8AC3E}">
        <p14:creationId xmlns:p14="http://schemas.microsoft.com/office/powerpoint/2010/main" val="1772438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letter of ‘INSPIRE’ stands for one of the strategies, namely: Implementation and enforcement of laws; Norms and values; Safe environments; Parent and caregiver support; Income and economic strengthening; Response and support services; and Education and life skills.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of the intervention featured in the INSPIRE Handbook contains core elements, including the theory of change and evidence-based interventions. It also includes estimated costs and links to existing resources and tools.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to understand that the INSPIRE framework is not a framework for the CP sector alone. The indicated evidence-based approaches come from all kind of sectors, addressing different actors along the socio-ecological model and age groups of children.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19</a:t>
            </a:fld>
            <a:endParaRPr lang="en-US"/>
          </a:p>
        </p:txBody>
      </p:sp>
    </p:spTree>
    <p:extLst>
      <p:ext uri="{BB962C8B-B14F-4D97-AF65-F5344CB8AC3E}">
        <p14:creationId xmlns:p14="http://schemas.microsoft.com/office/powerpoint/2010/main" val="326239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a:t>
            </a:fld>
            <a:endParaRPr lang="en-US"/>
          </a:p>
        </p:txBody>
      </p:sp>
    </p:spTree>
    <p:extLst>
      <p:ext uri="{BB962C8B-B14F-4D97-AF65-F5344CB8AC3E}">
        <p14:creationId xmlns:p14="http://schemas.microsoft.com/office/powerpoint/2010/main" val="210875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might have seen this logo before. If we talk about INSPIRE I need to quickly refer to the </a:t>
            </a:r>
            <a:r>
              <a:rPr lang="en-US" sz="1200" b="1" kern="1200" dirty="0">
                <a:solidFill>
                  <a:schemeClr val="tx1"/>
                </a:solidFill>
                <a:effectLst/>
                <a:latin typeface="+mn-lt"/>
                <a:ea typeface="+mn-ea"/>
                <a:cs typeface="+mn-cs"/>
              </a:rPr>
              <a:t>Global Partnership to End Violence against Children.</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Global Partnership and Fund to End Violence Against Children</a:t>
            </a:r>
            <a:r>
              <a:rPr lang="en-GB" sz="1200" kern="1200" dirty="0">
                <a:solidFill>
                  <a:schemeClr val="tx1"/>
                </a:solidFill>
                <a:effectLst/>
                <a:latin typeface="+mn-lt"/>
                <a:ea typeface="+mn-ea"/>
                <a:cs typeface="+mn-cs"/>
              </a:rPr>
              <a:t> were launched in July 2016 by the UN Secretary-General. The Partnership is the only global entity focused solely on Sustainable Development Goal 16.2: ending all forms of violence against children by 2030.</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End Violence Partnership is a platform for collective, evidence-based advocacy and action. Working with a unique coalition of more than 600 organisations including governments, UN agencies, research institutions, international NGOs, foundations, local CSOs, private sector groups and faith networks.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End Violence </a:t>
            </a:r>
            <a:r>
              <a:rPr lang="en-US" sz="1200" b="1" kern="1200" dirty="0">
                <a:solidFill>
                  <a:schemeClr val="tx1"/>
                </a:solidFill>
                <a:effectLst/>
                <a:latin typeface="+mn-lt"/>
                <a:ea typeface="+mn-ea"/>
                <a:cs typeface="+mn-cs"/>
              </a:rPr>
              <a:t>supports actions that provide</a:t>
            </a:r>
            <a:r>
              <a:rPr lang="en-US" sz="1200" kern="1200" dirty="0">
                <a:solidFill>
                  <a:schemeClr val="tx1"/>
                </a:solidFill>
                <a:effectLst/>
                <a:latin typeface="+mn-lt"/>
                <a:ea typeface="+mn-ea"/>
                <a:cs typeface="+mn-cs"/>
              </a:rPr>
              <a:t> support to those working to prevent and respond to violence, </a:t>
            </a:r>
            <a:r>
              <a:rPr lang="en-US" sz="1200" b="1" kern="1200" dirty="0">
                <a:solidFill>
                  <a:schemeClr val="tx1"/>
                </a:solidFill>
                <a:effectLst/>
                <a:latin typeface="+mn-lt"/>
                <a:ea typeface="+mn-ea"/>
                <a:cs typeface="+mn-cs"/>
              </a:rPr>
              <a:t>protect childhood and make societies safe for children</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End Violence works with </a:t>
            </a:r>
            <a:r>
              <a:rPr lang="en-US" sz="1200" b="1" kern="1200" dirty="0">
                <a:solidFill>
                  <a:schemeClr val="tx1"/>
                </a:solidFill>
                <a:effectLst/>
                <a:latin typeface="+mn-lt"/>
                <a:ea typeface="+mn-ea"/>
                <a:cs typeface="+mn-cs"/>
              </a:rPr>
              <a:t>partners across sectors </a:t>
            </a:r>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build political will, promote solutions, accelerate action and strengthen collaboration. </a:t>
            </a:r>
            <a:endParaRPr lang="de-DE"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What is the relationship between the Global Partnership to End Violence against children and INSPIRE?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Global Partnership to End Violence against children contributed to the development of the INSPIRE package and is promoting its use to accelerate action to end and prevent violence in countries and communities.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its launch in 2016, End Violence successfully promoted the concept of </a:t>
            </a:r>
            <a:r>
              <a:rPr lang="en-US" sz="1200" b="1" kern="1200" dirty="0">
                <a:solidFill>
                  <a:schemeClr val="tx1"/>
                </a:solidFill>
                <a:effectLst/>
                <a:latin typeface="+mn-lt"/>
                <a:ea typeface="+mn-ea"/>
                <a:cs typeface="+mn-cs"/>
              </a:rPr>
              <a:t>Pathfinding countries</a:t>
            </a:r>
            <a:r>
              <a:rPr lang="en-US" sz="1200" kern="1200" dirty="0">
                <a:solidFill>
                  <a:schemeClr val="tx1"/>
                </a:solidFill>
                <a:effectLst/>
                <a:latin typeface="+mn-lt"/>
                <a:ea typeface="+mn-ea"/>
                <a:cs typeface="+mn-cs"/>
              </a:rPr>
              <a:t>, whereby governments make a public commitment to do more to end violence against children, establish a multi-sectoral platform, develop a national action plan based on evidence and adopt </a:t>
            </a:r>
            <a:r>
              <a:rPr lang="en-US" sz="1200" b="1" kern="1200" dirty="0">
                <a:solidFill>
                  <a:schemeClr val="tx1"/>
                </a:solidFill>
                <a:effectLst/>
                <a:latin typeface="+mn-lt"/>
                <a:ea typeface="+mn-ea"/>
                <a:cs typeface="+mn-cs"/>
              </a:rPr>
              <a:t>INSPIRE </a:t>
            </a:r>
            <a:r>
              <a:rPr lang="en-US" sz="1200" kern="1200" dirty="0">
                <a:solidFill>
                  <a:schemeClr val="tx1"/>
                </a:solidFill>
                <a:effectLst/>
                <a:latin typeface="+mn-lt"/>
                <a:ea typeface="+mn-ea"/>
                <a:cs typeface="+mn-cs"/>
              </a:rPr>
              <a:t>strategies. </a:t>
            </a:r>
            <a:r>
              <a:rPr lang="en-GB" sz="1200" kern="1200" dirty="0">
                <a:solidFill>
                  <a:schemeClr val="tx1"/>
                </a:solidFill>
                <a:effectLst/>
                <a:latin typeface="+mn-lt"/>
                <a:ea typeface="+mn-ea"/>
                <a:cs typeface="+mn-cs"/>
              </a:rPr>
              <a:t>If governments commit to work on ending violence they will be asked to really work with the INSPIRE framework due to its evidence-based character.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 beginning there were like 6 countries who were very committed to end violence against children and who decided to join the partnership. Today they have 31 countries and it keeps growing. Among those countries you also have humanitarian settings for instance Nigeria. </a:t>
            </a:r>
            <a:endParaRPr lang="de-DE"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20</a:t>
            </a:fld>
            <a:endParaRPr lang="en-US"/>
          </a:p>
        </p:txBody>
      </p:sp>
    </p:spTree>
    <p:extLst>
      <p:ext uri="{BB962C8B-B14F-4D97-AF65-F5344CB8AC3E}">
        <p14:creationId xmlns:p14="http://schemas.microsoft.com/office/powerpoint/2010/main" val="2134641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handbook is the major guide to the strategies. </a:t>
            </a:r>
            <a:endParaRPr lang="en-US" sz="1200" kern="1200" dirty="0">
              <a:solidFill>
                <a:schemeClr val="tx1"/>
              </a:solidFill>
              <a:effectLst/>
              <a:latin typeface="Arial" pitchFamily="34" charset="0"/>
              <a:ea typeface="+mn-ea"/>
              <a:cs typeface="+mn-cs"/>
            </a:endParaRPr>
          </a:p>
          <a:p>
            <a:r>
              <a:rPr lang="en-GB" sz="1200" kern="1200" dirty="0">
                <a:solidFill>
                  <a:schemeClr val="tx1"/>
                </a:solidFill>
                <a:effectLst/>
                <a:latin typeface="+mn-lt"/>
                <a:ea typeface="+mn-ea"/>
                <a:cs typeface="+mn-cs"/>
              </a:rPr>
              <a:t>The Handbook and the Indicator guidance really do try to use a user experience model to help you think about whether or not interventions would be appropriate for your setting or population. The handbook has very clear summaries of pieces of the interventions that should be included.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handbook’s seven strategy chapters focus on helping users to choose between the different interventions based on their fit with existing resources. To this end it explores the following questions: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What </a:t>
            </a:r>
            <a:r>
              <a:rPr lang="en-GB" sz="1200" b="1" u="sng" kern="1200" dirty="0">
                <a:solidFill>
                  <a:schemeClr val="tx1"/>
                </a:solidFill>
                <a:effectLst/>
                <a:latin typeface="+mn-lt"/>
                <a:ea typeface="+mn-ea"/>
                <a:cs typeface="+mn-cs"/>
              </a:rPr>
              <a:t>can</a:t>
            </a:r>
            <a:r>
              <a:rPr lang="en-GB" sz="1200" b="1" kern="1200" dirty="0">
                <a:solidFill>
                  <a:schemeClr val="tx1"/>
                </a:solidFill>
                <a:effectLst/>
                <a:latin typeface="+mn-lt"/>
                <a:ea typeface="+mn-ea"/>
                <a:cs typeface="+mn-cs"/>
              </a:rPr>
              <a:t> I and what </a:t>
            </a:r>
            <a:r>
              <a:rPr lang="en-GB" sz="1200" b="1" u="sng" kern="1200" dirty="0">
                <a:solidFill>
                  <a:schemeClr val="tx1"/>
                </a:solidFill>
                <a:effectLst/>
                <a:latin typeface="+mn-lt"/>
                <a:ea typeface="+mn-ea"/>
                <a:cs typeface="+mn-cs"/>
              </a:rPr>
              <a:t>should</a:t>
            </a:r>
            <a:r>
              <a:rPr lang="en-GB" sz="1200" b="1" kern="1200" dirty="0">
                <a:solidFill>
                  <a:schemeClr val="tx1"/>
                </a:solidFill>
                <a:effectLst/>
                <a:latin typeface="+mn-lt"/>
                <a:ea typeface="+mn-ea"/>
                <a:cs typeface="+mn-cs"/>
              </a:rPr>
              <a:t> I do in my context?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How would I do it in my context?</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What will it cost?</a:t>
            </a:r>
            <a:r>
              <a:rPr lang="en-GB" sz="1200" kern="1200" dirty="0">
                <a:solidFill>
                  <a:schemeClr val="tx1"/>
                </a:solidFill>
                <a:effectLst/>
                <a:latin typeface="+mn-lt"/>
                <a:ea typeface="+mn-ea"/>
                <a:cs typeface="+mn-cs"/>
              </a:rPr>
              <a:t> So basic considerations on costing and cost-effectiveness</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What are the human resources required?</a:t>
            </a:r>
            <a:r>
              <a:rPr lang="en-GB" sz="1200" kern="1200" dirty="0">
                <a:solidFill>
                  <a:schemeClr val="tx1"/>
                </a:solidFill>
                <a:effectLst/>
                <a:latin typeface="+mn-lt"/>
                <a:ea typeface="+mn-ea"/>
                <a:cs typeface="+mn-cs"/>
              </a:rPr>
              <a:t> The human resource and infrastructure requirements. So descriptions of how many facilitators per person you would need and things like that</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Where can I get more information?</a:t>
            </a:r>
            <a:r>
              <a:rPr lang="en-GB" sz="1200" kern="1200" dirty="0">
                <a:solidFill>
                  <a:schemeClr val="tx1"/>
                </a:solidFill>
                <a:effectLst/>
                <a:latin typeface="+mn-lt"/>
                <a:ea typeface="+mn-ea"/>
                <a:cs typeface="+mn-cs"/>
              </a:rPr>
              <a:t> Where to get the other manuals, training programmes and support</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How will I know it’s working? A</a:t>
            </a:r>
            <a:r>
              <a:rPr lang="en-GB" sz="1200" kern="1200" dirty="0">
                <a:solidFill>
                  <a:schemeClr val="tx1"/>
                </a:solidFill>
                <a:effectLst/>
                <a:latin typeface="+mn-lt"/>
                <a:ea typeface="+mn-ea"/>
                <a:cs typeface="+mn-cs"/>
              </a:rPr>
              <a:t>ny lessons-learnt. So the people who developed that handbook they called up all of the implementers who have used INSPIRE approaches and talked to them to know what worked and what didn´t work. It is important to learn from “failure”!</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21</a:t>
            </a:fld>
            <a:endParaRPr lang="en-US"/>
          </a:p>
        </p:txBody>
      </p:sp>
    </p:spTree>
    <p:extLst>
      <p:ext uri="{BB962C8B-B14F-4D97-AF65-F5344CB8AC3E}">
        <p14:creationId xmlns:p14="http://schemas.microsoft.com/office/powerpoint/2010/main" val="392881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a:t>
            </a:r>
            <a:r>
              <a:rPr lang="en-GB" sz="1200" b="1" i="1" kern="1200" dirty="0">
                <a:solidFill>
                  <a:schemeClr val="tx1"/>
                </a:solidFill>
                <a:effectLst/>
                <a:latin typeface="+mn-lt"/>
                <a:ea typeface="+mn-ea"/>
                <a:cs typeface="+mn-cs"/>
              </a:rPr>
              <a:t> Indicator Guidance and Results Framework </a:t>
            </a:r>
            <a:r>
              <a:rPr lang="en-GB" sz="1200" kern="1200" dirty="0">
                <a:solidFill>
                  <a:schemeClr val="tx1"/>
                </a:solidFill>
                <a:effectLst/>
                <a:latin typeface="+mn-lt"/>
                <a:ea typeface="+mn-ea"/>
                <a:cs typeface="+mn-cs"/>
              </a:rPr>
              <a:t>is designed to help governments and non-governmental organizations monitor progress and track change over time as they implement INSPIRE strategies. This publication includes a set of core indicators and detailed guidance on how to define and measure these indicators to monitor changes across sites and over time, as well as a results framework. INSPIRE partner agencies developed these results and indicators through a collaborative process led by UNICEF. They complement and are intended to be used side-by-side with detailed programming guidance for each strategy provided in the </a:t>
            </a:r>
            <a:r>
              <a:rPr lang="en-GB" sz="1200" b="1" i="1" kern="1200" dirty="0">
                <a:solidFill>
                  <a:schemeClr val="tx1"/>
                </a:solidFill>
                <a:effectLst/>
                <a:latin typeface="+mn-lt"/>
                <a:ea typeface="+mn-ea"/>
                <a:cs typeface="+mn-cs"/>
              </a:rPr>
              <a:t>INSPIRE Handbook</a:t>
            </a:r>
            <a:r>
              <a:rPr lang="en-GB"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en-GB" sz="1200" kern="1200">
                <a:solidFill>
                  <a:schemeClr val="tx1"/>
                </a:solidFill>
                <a:effectLst/>
                <a:latin typeface="+mn-lt"/>
                <a:ea typeface="+mn-ea"/>
                <a:cs typeface="+mn-cs"/>
                <a:sym typeface="Wingdings" panose="05000000000000000000" pitchFamily="2" charset="2"/>
              </a:rPr>
              <a:t> </a:t>
            </a:r>
            <a:r>
              <a:rPr lang="en-GB" sz="1200" kern="1200">
                <a:solidFill>
                  <a:schemeClr val="tx1"/>
                </a:solidFill>
                <a:effectLst/>
                <a:latin typeface="+mn-lt"/>
                <a:ea typeface="+mn-ea"/>
                <a:cs typeface="+mn-cs"/>
              </a:rPr>
              <a:t>Example from Strategy Norms and Values</a:t>
            </a: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22</a:t>
            </a:fld>
            <a:endParaRPr lang="en-US"/>
          </a:p>
        </p:txBody>
      </p:sp>
    </p:spTree>
    <p:extLst>
      <p:ext uri="{BB962C8B-B14F-4D97-AF65-F5344CB8AC3E}">
        <p14:creationId xmlns:p14="http://schemas.microsoft.com/office/powerpoint/2010/main" val="2117992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23</a:t>
            </a:fld>
            <a:endParaRPr lang="en-US"/>
          </a:p>
        </p:txBody>
      </p:sp>
    </p:spTree>
    <p:extLst>
      <p:ext uri="{BB962C8B-B14F-4D97-AF65-F5344CB8AC3E}">
        <p14:creationId xmlns:p14="http://schemas.microsoft.com/office/powerpoint/2010/main" val="385981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25</a:t>
            </a:fld>
            <a:endParaRPr lang="en-US"/>
          </a:p>
        </p:txBody>
      </p:sp>
    </p:spTree>
    <p:extLst>
      <p:ext uri="{BB962C8B-B14F-4D97-AF65-F5344CB8AC3E}">
        <p14:creationId xmlns:p14="http://schemas.microsoft.com/office/powerpoint/2010/main" val="77473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26</a:t>
            </a:fld>
            <a:endParaRPr lang="en-US"/>
          </a:p>
        </p:txBody>
      </p:sp>
    </p:spTree>
    <p:extLst>
      <p:ext uri="{BB962C8B-B14F-4D97-AF65-F5344CB8AC3E}">
        <p14:creationId xmlns:p14="http://schemas.microsoft.com/office/powerpoint/2010/main" val="4245721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27</a:t>
            </a:fld>
            <a:endParaRPr lang="en-US"/>
          </a:p>
        </p:txBody>
      </p:sp>
    </p:spTree>
    <p:extLst>
      <p:ext uri="{BB962C8B-B14F-4D97-AF65-F5344CB8AC3E}">
        <p14:creationId xmlns:p14="http://schemas.microsoft.com/office/powerpoint/2010/main" val="2932790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28</a:t>
            </a:fld>
            <a:endParaRPr lang="en-US"/>
          </a:p>
        </p:txBody>
      </p:sp>
    </p:spTree>
    <p:extLst>
      <p:ext uri="{BB962C8B-B14F-4D97-AF65-F5344CB8AC3E}">
        <p14:creationId xmlns:p14="http://schemas.microsoft.com/office/powerpoint/2010/main" val="4227754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29</a:t>
            </a:fld>
            <a:endParaRPr lang="en-US"/>
          </a:p>
        </p:txBody>
      </p:sp>
    </p:spTree>
    <p:extLst>
      <p:ext uri="{BB962C8B-B14F-4D97-AF65-F5344CB8AC3E}">
        <p14:creationId xmlns:p14="http://schemas.microsoft.com/office/powerpoint/2010/main" val="1316540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30</a:t>
            </a:fld>
            <a:endParaRPr lang="en-US"/>
          </a:p>
        </p:txBody>
      </p:sp>
    </p:spTree>
    <p:extLst>
      <p:ext uri="{BB962C8B-B14F-4D97-AF65-F5344CB8AC3E}">
        <p14:creationId xmlns:p14="http://schemas.microsoft.com/office/powerpoint/2010/main" val="277156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a:t>
            </a:fld>
            <a:endParaRPr lang="en-US"/>
          </a:p>
        </p:txBody>
      </p:sp>
    </p:spTree>
    <p:extLst>
      <p:ext uri="{BB962C8B-B14F-4D97-AF65-F5344CB8AC3E}">
        <p14:creationId xmlns:p14="http://schemas.microsoft.com/office/powerpoint/2010/main" val="3566635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31</a:t>
            </a:fld>
            <a:endParaRPr lang="en-US"/>
          </a:p>
        </p:txBody>
      </p:sp>
    </p:spTree>
    <p:extLst>
      <p:ext uri="{BB962C8B-B14F-4D97-AF65-F5344CB8AC3E}">
        <p14:creationId xmlns:p14="http://schemas.microsoft.com/office/powerpoint/2010/main" val="2426762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32</a:t>
            </a:fld>
            <a:endParaRPr lang="en-US"/>
          </a:p>
        </p:txBody>
      </p:sp>
    </p:spTree>
    <p:extLst>
      <p:ext uri="{BB962C8B-B14F-4D97-AF65-F5344CB8AC3E}">
        <p14:creationId xmlns:p14="http://schemas.microsoft.com/office/powerpoint/2010/main" val="1403229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33</a:t>
            </a:fld>
            <a:endParaRPr lang="en-US"/>
          </a:p>
        </p:txBody>
      </p:sp>
    </p:spTree>
    <p:extLst>
      <p:ext uri="{BB962C8B-B14F-4D97-AF65-F5344CB8AC3E}">
        <p14:creationId xmlns:p14="http://schemas.microsoft.com/office/powerpoint/2010/main" val="2156780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34</a:t>
            </a:fld>
            <a:endParaRPr lang="en-US"/>
          </a:p>
        </p:txBody>
      </p:sp>
    </p:spTree>
    <p:extLst>
      <p:ext uri="{BB962C8B-B14F-4D97-AF65-F5344CB8AC3E}">
        <p14:creationId xmlns:p14="http://schemas.microsoft.com/office/powerpoint/2010/main" val="3080179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35</a:t>
            </a:fld>
            <a:endParaRPr lang="en-US"/>
          </a:p>
        </p:txBody>
      </p:sp>
    </p:spTree>
    <p:extLst>
      <p:ext uri="{BB962C8B-B14F-4D97-AF65-F5344CB8AC3E}">
        <p14:creationId xmlns:p14="http://schemas.microsoft.com/office/powerpoint/2010/main" val="4043710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spcAft>
                <a:spcPts val="600"/>
              </a:spcAft>
            </a:pPr>
            <a:r>
              <a:rPr lang="en-US" sz="1200" kern="1200" dirty="0">
                <a:solidFill>
                  <a:schemeClr val="tx1"/>
                </a:solidFill>
                <a:latin typeface="Arial" pitchFamily="34" charset="0"/>
                <a:ea typeface="+mn-ea"/>
                <a:cs typeface="+mn-cs"/>
              </a:rPr>
              <a:t>Objectives of the session:</a:t>
            </a:r>
          </a:p>
          <a:p>
            <a:pPr marL="342900" lvl="0" indent="-228600">
              <a:lnSpc>
                <a:spcPct val="90000"/>
              </a:lnSpc>
              <a:spcAft>
                <a:spcPts val="600"/>
              </a:spcAft>
              <a:buFont typeface="Arial" panose="020B0604020202020204" pitchFamily="34" charset="0"/>
              <a:buChar char="•"/>
            </a:pPr>
            <a:r>
              <a:rPr lang="en-US" sz="1200" kern="1200" dirty="0">
                <a:solidFill>
                  <a:schemeClr val="tx1"/>
                </a:solidFill>
                <a:latin typeface="Arial" pitchFamily="34" charset="0"/>
                <a:ea typeface="+mn-ea"/>
                <a:cs typeface="+mn-cs"/>
              </a:rPr>
              <a:t>To clarify the linkages and complementarity between INSPIRE seven strategies for ending violence against children and the 2019 CPMS</a:t>
            </a:r>
          </a:p>
          <a:p>
            <a:pPr marL="342900" lvl="0" indent="-228600">
              <a:lnSpc>
                <a:spcPct val="90000"/>
              </a:lnSpc>
              <a:spcAft>
                <a:spcPts val="600"/>
              </a:spcAft>
              <a:buFont typeface="Arial" panose="020B0604020202020204" pitchFamily="34" charset="0"/>
              <a:buChar char="•"/>
            </a:pPr>
            <a:r>
              <a:rPr lang="en-US" sz="1200" kern="1200" dirty="0">
                <a:solidFill>
                  <a:schemeClr val="tx1"/>
                </a:solidFill>
                <a:latin typeface="Arial" pitchFamily="34" charset="0"/>
                <a:ea typeface="+mn-ea"/>
                <a:cs typeface="+mn-cs"/>
              </a:rPr>
              <a:t>To provide some practical guidance on how to use both documents to prevent and reduce abuse, neglect, exploitation and violence against children in humanitarian settings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36</a:t>
            </a:fld>
            <a:endParaRPr lang="en-US"/>
          </a:p>
        </p:txBody>
      </p:sp>
    </p:spTree>
    <p:extLst>
      <p:ext uri="{BB962C8B-B14F-4D97-AF65-F5344CB8AC3E}">
        <p14:creationId xmlns:p14="http://schemas.microsoft.com/office/powerpoint/2010/main" val="73262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37</a:t>
            </a:fld>
            <a:endParaRPr lang="en-US"/>
          </a:p>
        </p:txBody>
      </p:sp>
    </p:spTree>
    <p:extLst>
      <p:ext uri="{BB962C8B-B14F-4D97-AF65-F5344CB8AC3E}">
        <p14:creationId xmlns:p14="http://schemas.microsoft.com/office/powerpoint/2010/main" val="1892320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38</a:t>
            </a:fld>
            <a:endParaRPr lang="en-US"/>
          </a:p>
        </p:txBody>
      </p:sp>
    </p:spTree>
    <p:extLst>
      <p:ext uri="{BB962C8B-B14F-4D97-AF65-F5344CB8AC3E}">
        <p14:creationId xmlns:p14="http://schemas.microsoft.com/office/powerpoint/2010/main" val="3342529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39</a:t>
            </a:fld>
            <a:endParaRPr lang="en-US"/>
          </a:p>
        </p:txBody>
      </p:sp>
    </p:spTree>
    <p:extLst>
      <p:ext uri="{BB962C8B-B14F-4D97-AF65-F5344CB8AC3E}">
        <p14:creationId xmlns:p14="http://schemas.microsoft.com/office/powerpoint/2010/main" val="2976222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40</a:t>
            </a:fld>
            <a:endParaRPr lang="en-US"/>
          </a:p>
        </p:txBody>
      </p:sp>
    </p:spTree>
    <p:extLst>
      <p:ext uri="{BB962C8B-B14F-4D97-AF65-F5344CB8AC3E}">
        <p14:creationId xmlns:p14="http://schemas.microsoft.com/office/powerpoint/2010/main" val="279303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warm up</a:t>
            </a:r>
          </a:p>
        </p:txBody>
      </p:sp>
      <p:sp>
        <p:nvSpPr>
          <p:cNvPr id="4" name="Slide Number Placeholder 3"/>
          <p:cNvSpPr>
            <a:spLocks noGrp="1"/>
          </p:cNvSpPr>
          <p:nvPr>
            <p:ph type="sldNum" sz="quarter" idx="5"/>
          </p:nvPr>
        </p:nvSpPr>
        <p:spPr/>
        <p:txBody>
          <a:bodyPr/>
          <a:lstStyle/>
          <a:p>
            <a:fld id="{2341723E-57F1-6C4B-A8F6-AC461A7618F7}" type="slidenum">
              <a:rPr lang="en-US" smtClean="0"/>
              <a:t>4</a:t>
            </a:fld>
            <a:endParaRPr lang="en-US"/>
          </a:p>
        </p:txBody>
      </p:sp>
    </p:spTree>
    <p:extLst>
      <p:ext uri="{BB962C8B-B14F-4D97-AF65-F5344CB8AC3E}">
        <p14:creationId xmlns:p14="http://schemas.microsoft.com/office/powerpoint/2010/main" val="1231519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41</a:t>
            </a:fld>
            <a:endParaRPr lang="en-US"/>
          </a:p>
        </p:txBody>
      </p:sp>
    </p:spTree>
    <p:extLst>
      <p:ext uri="{BB962C8B-B14F-4D97-AF65-F5344CB8AC3E}">
        <p14:creationId xmlns:p14="http://schemas.microsoft.com/office/powerpoint/2010/main" val="2146075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Evaluation to see the learning curve</a:t>
            </a: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42</a:t>
            </a:fld>
            <a:endParaRPr lang="en-US"/>
          </a:p>
        </p:txBody>
      </p:sp>
    </p:spTree>
    <p:extLst>
      <p:ext uri="{BB962C8B-B14F-4D97-AF65-F5344CB8AC3E}">
        <p14:creationId xmlns:p14="http://schemas.microsoft.com/office/powerpoint/2010/main" val="2527480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4B0DC3B-9AA1-3B48-844C-AEEB50FBE676}" type="slidenum">
              <a:rPr lang="es-ES_tradnl" smtClean="0"/>
              <a:t>43</a:t>
            </a:fld>
            <a:endParaRPr lang="es-ES_tradnl"/>
          </a:p>
        </p:txBody>
      </p:sp>
    </p:spTree>
    <p:extLst>
      <p:ext uri="{BB962C8B-B14F-4D97-AF65-F5344CB8AC3E}">
        <p14:creationId xmlns:p14="http://schemas.microsoft.com/office/powerpoint/2010/main" val="176260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r>
              <a:rPr lang="en-US" sz="1200" kern="1200" dirty="0">
                <a:solidFill>
                  <a:schemeClr val="tx1"/>
                </a:solidFill>
                <a:effectLst/>
                <a:latin typeface="+mn-lt"/>
                <a:ea typeface="+mn-ea"/>
                <a:cs typeface="+mn-cs"/>
              </a:rPr>
              <a:t>An analysis of nationally representative survey data on the prevalence of violence against children in 96 countries estimates that 1 billion children globally – over half of all children aged 2–17 years – have experienced emotional, physical or sexual violence in the past year. Despite its high prevalence, violence against children is often hidden, unseen or under-reported. Its hidden nature is well documented – for example, a meta-analysis of global data finds self-reported child sexual abuse 30 times higher and physical abuse 75 times higher than official reports would suggest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Nearly 50 million children had been uprooted from their homes due to violence, poverty or natural disasters (2018, source: UNICEF). Such children are more likely to experience one or several forms of violence, ranging from death, injury, sexual and gender-based violence, recruitment and use by armed forces and groups, online violence to long term trauma and deprivation of access to basic services. Prolonged exposure to violence, abuse and traumatic events is likely to impair children’s emotional and social development with devastating long-term impact on children and societies.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Girls are particularly vulnerable to sexual violence. For example, the lifetime prevalence of childhood sexual abuse is 18% for girls, compared to 8% for boys. Girls are also more likely to experience intimate partner violence; rape; child or early/forced marriage; trafficking for the purposes of sexual exploitation and child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and genital mutilation/cutting. Such violence occurs in many settings, including those where girls should be safe and nurtured — at home; travelling to, from and within school; in their communities; and in situations of humanitarian emergency, displacement, or post-conflict settings. Boys are more likely to be both victims and perpetrators of homicide, which commonly involves weapons such as firearms and knives.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just some examples of the scope of violence. A pandemic as we are experiencing it now increased the scope of violence.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5</a:t>
            </a:fld>
            <a:endParaRPr lang="en-US"/>
          </a:p>
        </p:txBody>
      </p:sp>
    </p:spTree>
    <p:extLst>
      <p:ext uri="{BB962C8B-B14F-4D97-AF65-F5344CB8AC3E}">
        <p14:creationId xmlns:p14="http://schemas.microsoft.com/office/powerpoint/2010/main" val="355773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Working on prevention we are looking at the INSPIRE framework. </a:t>
            </a:r>
            <a:endParaRPr lang="de-DE"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INSPIRE</a:t>
            </a:r>
            <a:r>
              <a:rPr lang="en-US" sz="1200" kern="1200" dirty="0">
                <a:solidFill>
                  <a:schemeClr val="tx1"/>
                </a:solidFill>
                <a:effectLst/>
                <a:latin typeface="+mn-lt"/>
                <a:ea typeface="+mn-ea"/>
                <a:cs typeface="+mn-cs"/>
              </a:rPr>
              <a:t> is an evidenced-based technical package which got developed by 10 agencies to support governments and those working on preventing and ending violence against children to achieve SDG Target 16.2.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core document was issued in 2016 while the Handbook and Indicator guidance and results framework were launched in 2018.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Vision for INSPIRE is that Governments, with the strong participation of civil society and communities, routinely implement and monitor </a:t>
            </a:r>
            <a:r>
              <a:rPr lang="en-GB" sz="1200" u="sng" kern="1200" dirty="0">
                <a:solidFill>
                  <a:schemeClr val="tx1"/>
                </a:solidFill>
                <a:effectLst/>
                <a:latin typeface="+mn-lt"/>
                <a:ea typeface="+mn-ea"/>
                <a:cs typeface="+mn-cs"/>
              </a:rPr>
              <a:t>multi sectoral evidence-based</a:t>
            </a:r>
            <a:r>
              <a:rPr lang="en-GB" sz="1200" kern="1200" dirty="0">
                <a:solidFill>
                  <a:schemeClr val="tx1"/>
                </a:solidFill>
                <a:effectLst/>
                <a:latin typeface="+mn-lt"/>
                <a:ea typeface="+mn-ea"/>
                <a:cs typeface="+mn-cs"/>
              </a:rPr>
              <a:t> interventions to </a:t>
            </a:r>
            <a:r>
              <a:rPr lang="en-GB" sz="1200" u="sng" kern="1200" dirty="0">
                <a:solidFill>
                  <a:schemeClr val="tx1"/>
                </a:solidFill>
                <a:effectLst/>
                <a:latin typeface="+mn-lt"/>
                <a:ea typeface="+mn-ea"/>
                <a:cs typeface="+mn-cs"/>
              </a:rPr>
              <a:t>prevent</a:t>
            </a:r>
            <a:r>
              <a:rPr lang="en-GB" sz="1200" kern="1200" dirty="0">
                <a:solidFill>
                  <a:schemeClr val="tx1"/>
                </a:solidFill>
                <a:effectLst/>
                <a:latin typeface="+mn-lt"/>
                <a:ea typeface="+mn-ea"/>
                <a:cs typeface="+mn-cs"/>
              </a:rPr>
              <a:t> and respond to violence against children and help them reach their full potential</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6</a:t>
            </a:fld>
            <a:endParaRPr lang="en-US"/>
          </a:p>
        </p:txBody>
      </p:sp>
    </p:spTree>
    <p:extLst>
      <p:ext uri="{BB962C8B-B14F-4D97-AF65-F5344CB8AC3E}">
        <p14:creationId xmlns:p14="http://schemas.microsoft.com/office/powerpoint/2010/main" val="398293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violence against children is seen as a public health concern, the response to it which is preventing violence against children is addressed by a public health approach. And I want to point out 3 elements of a public health approach:</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of all it focuses on prevention and we will dig into this in a minute. But this is not an approach which prioritizes responding to violence, after violence has already happened. Importantly, the prevention framework does include response and I will explain how that fits together. But the idea is that you identify the risks before harm does happen and you stop it.</a:t>
            </a:r>
            <a:endParaRPr lang="de-D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Evidence-based</a:t>
            </a:r>
            <a:r>
              <a:rPr lang="en-US" sz="1200" kern="1200" dirty="0">
                <a:solidFill>
                  <a:schemeClr val="tx1"/>
                </a:solidFill>
                <a:effectLst/>
                <a:latin typeface="+mn-lt"/>
                <a:ea typeface="+mn-ea"/>
                <a:cs typeface="+mn-cs"/>
              </a:rPr>
              <a:t>, we will also talk about that and what it means to be evidence-based. However, I want to point out that throughout the three session I will mention a number of approaches and tools. All of them are evidence-based and proven to be successful. I only picked approaches like that. However, I will not focus on the methods and data of the evidence in this workshop, rather looking on what can be done and how to do it.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third element is that a public health approach uses a </a:t>
            </a:r>
            <a:r>
              <a:rPr lang="en-US" sz="1200" b="1" kern="1200" dirty="0">
                <a:solidFill>
                  <a:schemeClr val="tx1"/>
                </a:solidFill>
                <a:effectLst/>
                <a:latin typeface="+mn-lt"/>
                <a:ea typeface="+mn-ea"/>
                <a:cs typeface="+mn-cs"/>
              </a:rPr>
              <a:t>life-course or a life-cycle analysis</a:t>
            </a:r>
            <a:r>
              <a:rPr lang="en-US" sz="1200" kern="1200" dirty="0">
                <a:solidFill>
                  <a:schemeClr val="tx1"/>
                </a:solidFill>
                <a:effectLst/>
                <a:latin typeface="+mn-lt"/>
                <a:ea typeface="+mn-ea"/>
                <a:cs typeface="+mn-cs"/>
              </a:rPr>
              <a:t>. Focusing on prevention in childhood to prevent so many problems later in life. Violence against children can have short- and long-term consequences. I am not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go into detail of the consequences. But they are well describe in the INSPIRE documents. However, they are rather medical than how we think from a child protection perspective such as maternal and child health problems.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7</a:t>
            </a:fld>
            <a:endParaRPr lang="en-US"/>
          </a:p>
        </p:txBody>
      </p:sp>
    </p:spTree>
    <p:extLst>
      <p:ext uri="{BB962C8B-B14F-4D97-AF65-F5344CB8AC3E}">
        <p14:creationId xmlns:p14="http://schemas.microsoft.com/office/powerpoint/2010/main" val="397076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is a prevention pyramid that a public health approach would use. There are a few different versions of it, but this is the one most appropriate for INSPIRE. </a:t>
            </a:r>
            <a:endParaRPr lang="de-D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Looking at the top, </a:t>
            </a:r>
            <a:r>
              <a:rPr lang="en-GB" sz="1200" b="1" kern="1200" dirty="0">
                <a:solidFill>
                  <a:schemeClr val="tx1"/>
                </a:solidFill>
                <a:effectLst/>
                <a:latin typeface="+mn-lt"/>
                <a:ea typeface="+mn-ea"/>
                <a:cs typeface="+mn-cs"/>
              </a:rPr>
              <a:t>tertiary prevention</a:t>
            </a:r>
            <a:r>
              <a:rPr lang="en-GB" sz="1200" kern="1200" dirty="0">
                <a:solidFill>
                  <a:schemeClr val="tx1"/>
                </a:solidFill>
                <a:effectLst/>
                <a:latin typeface="+mn-lt"/>
                <a:ea typeface="+mn-ea"/>
                <a:cs typeface="+mn-cs"/>
              </a:rPr>
              <a:t> actually is Response. This is were you are providing supportive interventions, and also holding perpetrators to account to prevent the reoccurrence of violence. So even response is a preventive measure. “Help is here” is the top tertiary level of prevention. </a:t>
            </a:r>
            <a:r>
              <a:rPr lang="en-US" sz="1200" kern="1200" dirty="0">
                <a:solidFill>
                  <a:schemeClr val="tx1"/>
                </a:solidFill>
                <a:effectLst/>
                <a:latin typeface="+mn-lt"/>
                <a:ea typeface="+mn-ea"/>
                <a:cs typeface="+mn-cs"/>
              </a:rPr>
              <a:t>Reduces the longer-term impact of harm and reduces the chance of recurring harm. This can be for instance case management services or Reintegration support for children associated with armed forces and armed groups. </a:t>
            </a:r>
            <a:endParaRPr lang="de-D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secondary level</a:t>
            </a:r>
            <a:r>
              <a:rPr lang="en-GB" sz="1200" kern="1200" dirty="0">
                <a:solidFill>
                  <a:schemeClr val="tx1"/>
                </a:solidFill>
                <a:effectLst/>
                <a:latin typeface="+mn-lt"/>
                <a:ea typeface="+mn-ea"/>
                <a:cs typeface="+mn-cs"/>
              </a:rPr>
              <a:t> is where you are identifying children and families who are at higher than average risk of experiencing violence and intervening so that you can hopefully change the outcome before it happens. These are probably more targeted interventions and probably more universal. The core concept here is that you are getting in early, seeing when things are going wrong, using a risk factor analysis to figure out which children and families would benefit from that. </a:t>
            </a:r>
            <a:r>
              <a:rPr lang="en-US" sz="1200" kern="1200" dirty="0">
                <a:solidFill>
                  <a:schemeClr val="tx1"/>
                </a:solidFill>
                <a:effectLst/>
                <a:latin typeface="+mn-lt"/>
                <a:ea typeface="+mn-ea"/>
                <a:cs typeface="+mn-cs"/>
              </a:rPr>
              <a:t>Addresses this specific threat and/ or vulnerabilities of a child identifies as being at high risk of harm. Examples can be Life-skills sessions for out-of-school adolescents at risk of recruitment in armed groups and child labor OR targeted financial support to families where child marriage is identified as a risk</a:t>
            </a:r>
            <a:endParaRPr lang="de-D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Finally, </a:t>
            </a:r>
            <a:r>
              <a:rPr lang="en-GB" sz="1200" b="1" kern="1200" dirty="0">
                <a:solidFill>
                  <a:schemeClr val="tx1"/>
                </a:solidFill>
                <a:effectLst/>
                <a:latin typeface="+mn-lt"/>
                <a:ea typeface="+mn-ea"/>
                <a:cs typeface="+mn-cs"/>
              </a:rPr>
              <a:t>primary prevention</a:t>
            </a:r>
            <a:r>
              <a:rPr lang="en-GB" sz="1200" kern="1200" dirty="0">
                <a:solidFill>
                  <a:schemeClr val="tx1"/>
                </a:solidFill>
                <a:effectLst/>
                <a:latin typeface="+mn-lt"/>
                <a:ea typeface="+mn-ea"/>
                <a:cs typeface="+mn-cs"/>
              </a:rPr>
              <a:t> is for the whole of population. You just want to stop before it even starts. It is looking at a number of factors that any child or any family should know about and receiving information. It a</a:t>
            </a:r>
            <a:r>
              <a:rPr lang="en-US" sz="1200" kern="1200" dirty="0" err="1">
                <a:solidFill>
                  <a:schemeClr val="tx1"/>
                </a:solidFill>
                <a:effectLst/>
                <a:latin typeface="+mn-lt"/>
                <a:ea typeface="+mn-ea"/>
                <a:cs typeface="+mn-cs"/>
              </a:rPr>
              <a:t>ddresses</a:t>
            </a:r>
            <a:r>
              <a:rPr lang="en-US" sz="1200" kern="1200" dirty="0">
                <a:solidFill>
                  <a:schemeClr val="tx1"/>
                </a:solidFill>
                <a:effectLst/>
                <a:latin typeface="+mn-lt"/>
                <a:ea typeface="+mn-ea"/>
                <a:cs typeface="+mn-cs"/>
              </a:rPr>
              <a:t> the root causes among the population to reduce the likelihood of harmful outcomes. Investing in primary prevention reduces risk and increases protection within the population or community, leading to an overall reduction in the number of families and children in need of secondary and tertiary prevention and response services.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could be for example, policies that strengthen household financial security or community-wide access to parenting support services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Prevention approaches may reduce, but will never eliminate, the need for responsive services. Experience in non-humanitarian contexts has shown that an initial shift to primary prevention approaches may increase the need for response services, as awareness of child protection issues in a community grows.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Primary prevention and response programming are complementary and essential components of child protection systems. Interventions to strengthen child protection systems -- investing more in the social service workforce -- will support both prevention and response approaches.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 Think of an example of prevention program you have been involved with. Which level or levels of prevention did it address?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Type it in the </a:t>
            </a:r>
            <a:r>
              <a:rPr lang="en-US" sz="1200" kern="1200" dirty="0" err="1">
                <a:solidFill>
                  <a:schemeClr val="tx1"/>
                </a:solidFill>
                <a:effectLst/>
                <a:latin typeface="+mn-lt"/>
                <a:ea typeface="+mn-ea"/>
                <a:cs typeface="+mn-cs"/>
              </a:rPr>
              <a:t>chatbox</a:t>
            </a:r>
            <a:r>
              <a:rPr lang="en-US" sz="1200" kern="1200" dirty="0">
                <a:solidFill>
                  <a:schemeClr val="tx1"/>
                </a:solidFill>
                <a:effectLst/>
                <a:latin typeface="+mn-lt"/>
                <a:ea typeface="+mn-ea"/>
                <a:cs typeface="+mn-cs"/>
              </a:rPr>
              <a:t> or feel free to unmute yourself to share your example.</a:t>
            </a:r>
            <a:endParaRPr lang="de-DE"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8</a:t>
            </a:fld>
            <a:endParaRPr lang="en-US"/>
          </a:p>
        </p:txBody>
      </p:sp>
    </p:spTree>
    <p:extLst>
      <p:ext uri="{BB962C8B-B14F-4D97-AF65-F5344CB8AC3E}">
        <p14:creationId xmlns:p14="http://schemas.microsoft.com/office/powerpoint/2010/main" val="3918216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public health approach focus on programs that are </a:t>
            </a:r>
            <a:r>
              <a:rPr lang="en-US" sz="1200" u="sng" kern="1200" dirty="0">
                <a:solidFill>
                  <a:schemeClr val="tx1"/>
                </a:solidFill>
                <a:effectLst/>
                <a:latin typeface="+mn-lt"/>
                <a:ea typeface="+mn-ea"/>
                <a:cs typeface="+mn-cs"/>
              </a:rPr>
              <a:t>evidence-based</a:t>
            </a:r>
            <a:r>
              <a:rPr lang="en-US" sz="1200" kern="1200" dirty="0">
                <a:solidFill>
                  <a:schemeClr val="tx1"/>
                </a:solidFill>
                <a:effectLst/>
                <a:latin typeface="+mn-lt"/>
                <a:ea typeface="+mn-ea"/>
                <a:cs typeface="+mn-cs"/>
              </a:rPr>
              <a:t>: INSPIRE reflects the best available evidence of effective, prudent and promising practice.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have been </a:t>
            </a:r>
            <a:r>
              <a:rPr lang="en-US" sz="1200" b="1" kern="1200" dirty="0">
                <a:solidFill>
                  <a:schemeClr val="tx1"/>
                </a:solidFill>
                <a:effectLst/>
                <a:latin typeface="+mn-lt"/>
                <a:ea typeface="+mn-ea"/>
                <a:cs typeface="+mn-cs"/>
              </a:rPr>
              <a:t>scientifically evaluated. </a:t>
            </a:r>
            <a:r>
              <a:rPr lang="en-US" sz="1200" kern="1200" dirty="0">
                <a:solidFill>
                  <a:schemeClr val="tx1"/>
                </a:solidFill>
                <a:effectLst/>
                <a:latin typeface="+mn-lt"/>
                <a:ea typeface="+mn-ea"/>
                <a:cs typeface="+mn-cs"/>
              </a:rPr>
              <a:t>That means that they are based upon the best available research evidence, rather than personal belief or anecdotal evidence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are </a:t>
            </a:r>
            <a:r>
              <a:rPr lang="en-US" sz="1200" b="1" kern="1200" dirty="0">
                <a:solidFill>
                  <a:schemeClr val="tx1"/>
                </a:solidFill>
                <a:effectLst/>
                <a:latin typeface="+mn-lt"/>
                <a:ea typeface="+mn-ea"/>
                <a:cs typeface="+mn-cs"/>
              </a:rPr>
              <a:t>found to be effective.</a:t>
            </a:r>
            <a:r>
              <a:rPr lang="en-US" sz="1200" kern="1200" dirty="0">
                <a:solidFill>
                  <a:schemeClr val="tx1"/>
                </a:solidFill>
                <a:effectLst/>
                <a:latin typeface="+mn-lt"/>
                <a:ea typeface="+mn-ea"/>
                <a:cs typeface="+mn-cs"/>
              </a:rPr>
              <a:t> You need to consider that interventions can be evaluated and shown to be </a:t>
            </a:r>
            <a:r>
              <a:rPr lang="en-US" sz="1200" b="1" u="sng" kern="1200" dirty="0">
                <a:solidFill>
                  <a:schemeClr val="tx1"/>
                </a:solidFill>
                <a:effectLst/>
                <a:latin typeface="+mn-lt"/>
                <a:ea typeface="+mn-ea"/>
                <a:cs typeface="+mn-cs"/>
              </a:rPr>
              <a:t>in</a:t>
            </a:r>
            <a:r>
              <a:rPr lang="en-US" sz="1200" kern="1200" dirty="0">
                <a:solidFill>
                  <a:schemeClr val="tx1"/>
                </a:solidFill>
                <a:effectLst/>
                <a:latin typeface="+mn-lt"/>
                <a:ea typeface="+mn-ea"/>
                <a:cs typeface="+mn-cs"/>
              </a:rPr>
              <a:t>effective. These are not evidence-based practice.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Programs may still require adaptation to local contexts, but experimental research designs have demonstrated that the core components of programs are effective in prevention and reducing violence against children. The </a:t>
            </a:r>
            <a:r>
              <a:rPr lang="en-US" sz="1200" kern="1200" dirty="0" err="1">
                <a:solidFill>
                  <a:schemeClr val="tx1"/>
                </a:solidFill>
                <a:effectLst/>
                <a:latin typeface="+mn-lt"/>
                <a:ea typeface="+mn-ea"/>
                <a:cs typeface="+mn-cs"/>
              </a:rPr>
              <a:t>ToC</a:t>
            </a:r>
            <a:r>
              <a:rPr lang="en-US" sz="1200" kern="1200" dirty="0">
                <a:solidFill>
                  <a:schemeClr val="tx1"/>
                </a:solidFill>
                <a:effectLst/>
                <a:latin typeface="+mn-lt"/>
                <a:ea typeface="+mn-ea"/>
                <a:cs typeface="+mn-cs"/>
              </a:rPr>
              <a:t> therefore and core elements need to be maintained to ensure desired impact. All other elements would need to be adapted to the participants, the culture and the context to contribute to the success of the intervention. </a:t>
            </a:r>
            <a:r>
              <a:rPr lang="en-GB" sz="1200" kern="1200" dirty="0">
                <a:solidFill>
                  <a:schemeClr val="tx1"/>
                </a:solidFill>
                <a:effectLst/>
                <a:latin typeface="+mn-lt"/>
                <a:ea typeface="+mn-ea"/>
                <a:cs typeface="+mn-cs"/>
              </a:rPr>
              <a:t>Implementers need to find the right balance between fidelity to original evidence-based programmes and adaptation to new circumstances.</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Evidence is: Baseline and </a:t>
            </a:r>
            <a:r>
              <a:rPr lang="en-GB" sz="1200" kern="1200" dirty="0" err="1">
                <a:solidFill>
                  <a:schemeClr val="tx1"/>
                </a:solidFill>
                <a:effectLst/>
                <a:latin typeface="+mn-lt"/>
                <a:ea typeface="+mn-ea"/>
                <a:cs typeface="+mn-cs"/>
              </a:rPr>
              <a:t>Endline</a:t>
            </a:r>
            <a:r>
              <a:rPr lang="en-GB" sz="1200" kern="1200" dirty="0">
                <a:solidFill>
                  <a:schemeClr val="tx1"/>
                </a:solidFill>
                <a:effectLst/>
                <a:latin typeface="+mn-lt"/>
                <a:ea typeface="+mn-ea"/>
                <a:cs typeface="+mn-cs"/>
              </a:rPr>
              <a:t> and Control trials</a:t>
            </a:r>
            <a:endParaRPr lang="de-D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many challenges to generating “evidence” in the social science sense in humanitarian settings. Can you think of some?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Humanitarian emergencies are, in some ways intrinsically, responsive. Many external changes can be happening simultaneously. The clean careful design of a research study may not be </a:t>
            </a:r>
            <a:r>
              <a:rPr lang="en-GB" sz="1200" kern="1200" dirty="0" err="1">
                <a:solidFill>
                  <a:schemeClr val="tx1"/>
                </a:solidFill>
                <a:effectLst/>
                <a:latin typeface="+mn-lt"/>
                <a:ea typeface="+mn-ea"/>
                <a:cs typeface="+mn-cs"/>
              </a:rPr>
              <a:t>feasable</a:t>
            </a:r>
            <a:r>
              <a:rPr lang="en-GB" sz="1200" kern="1200" dirty="0">
                <a:solidFill>
                  <a:schemeClr val="tx1"/>
                </a:solidFill>
                <a:effectLst/>
                <a:latin typeface="+mn-lt"/>
                <a:ea typeface="+mn-ea"/>
                <a:cs typeface="+mn-cs"/>
              </a:rPr>
              <a:t> or ethical.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Populations can continue to move and to migrate. Staying in touch with the same research participants over time can be a challenge.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can be unethical to see to create “control groups” when a population has extreme needs. Researchers must be very careful to ensure that they are truly filling learning gaps.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Despite the challenges, rigorous impact evaluations do happen in humanitarian settings. </a:t>
            </a:r>
            <a:endParaRPr lang="de-DE"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2341723E-57F1-6C4B-A8F6-AC461A7618F7}" type="slidenum">
              <a:rPr lang="en-US" smtClean="0"/>
              <a:t>9</a:t>
            </a:fld>
            <a:endParaRPr lang="en-US"/>
          </a:p>
        </p:txBody>
      </p:sp>
    </p:spTree>
    <p:extLst>
      <p:ext uri="{BB962C8B-B14F-4D97-AF65-F5344CB8AC3E}">
        <p14:creationId xmlns:p14="http://schemas.microsoft.com/office/powerpoint/2010/main" val="322322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215653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2248435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372256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A6D1-6079-4D64-BCF8-3D5576F46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8CF809-CB42-433B-8178-74597B6CC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6B4DB3-C6B3-4A80-A0FA-39F5E038A0ED}"/>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5" name="Footer Placeholder 4">
            <a:extLst>
              <a:ext uri="{FF2B5EF4-FFF2-40B4-BE49-F238E27FC236}">
                <a16:creationId xmlns:a16="http://schemas.microsoft.com/office/drawing/2014/main" id="{B76096E1-0B30-4EC2-8EB4-355B9459A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6A751-6F76-47FE-B93E-603ADF290D0E}"/>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2953859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0DA4-C039-4A6A-8A39-4B9C9C286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65B2CB-7A28-4C48-9CCA-BE7096DADC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8B57D-2ECF-4B27-9FC5-92513463E58D}"/>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5" name="Footer Placeholder 4">
            <a:extLst>
              <a:ext uri="{FF2B5EF4-FFF2-40B4-BE49-F238E27FC236}">
                <a16:creationId xmlns:a16="http://schemas.microsoft.com/office/drawing/2014/main" id="{FB0E8039-6572-444E-BD49-053F9F218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6F60F-39F6-40E5-8B5E-99C3EC3E0252}"/>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3982885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3919-372A-4012-81FD-F1EBD45DAE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6C00F2-9413-4170-AB7C-0BF821DAF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14B3438-0B99-4F0B-B80E-BAA1E4D74421}"/>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5" name="Footer Placeholder 4">
            <a:extLst>
              <a:ext uri="{FF2B5EF4-FFF2-40B4-BE49-F238E27FC236}">
                <a16:creationId xmlns:a16="http://schemas.microsoft.com/office/drawing/2014/main" id="{344D9630-7D3C-4E82-99EC-9E93035A7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C4D3E-288F-4CA8-B778-E9AAC8E6A90E}"/>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32848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4B6-8753-4A7B-99EE-51451C4DB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D9825-ED40-465D-87AE-3550647CD6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0DC7E5-BCD5-461C-9C36-0EAAE53176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9C4078-3BBC-4F8E-9E83-9EADB662379E}"/>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6" name="Footer Placeholder 5">
            <a:extLst>
              <a:ext uri="{FF2B5EF4-FFF2-40B4-BE49-F238E27FC236}">
                <a16:creationId xmlns:a16="http://schemas.microsoft.com/office/drawing/2014/main" id="{6EF9C024-9722-407E-9B98-5F6B902E8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934A8-9F7D-4097-B2B1-32449B939418}"/>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2522535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CD2C9-60A8-4157-AA81-F4008CE9D8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3999AF-D4F9-41AF-81A6-2C1E8D765C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81FCE9-A084-4CB7-A51B-8DD503ADEC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CE8FC8-60E3-4DB9-8BEB-91497A786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806A4B-B101-47A6-8C7A-90D4B9A793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F7CA7E-9FFA-40FE-8D9A-AAC7204CBBE9}"/>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8" name="Footer Placeholder 7">
            <a:extLst>
              <a:ext uri="{FF2B5EF4-FFF2-40B4-BE49-F238E27FC236}">
                <a16:creationId xmlns:a16="http://schemas.microsoft.com/office/drawing/2014/main" id="{4B84B39B-3B14-4499-9E75-0CCCED6801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CF6600-FDB7-4A0C-A319-E75562633EFF}"/>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2032152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85BE-19D6-4F40-B070-7F88347F81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2FB319-1917-45B4-903A-7736650C76FD}"/>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4" name="Footer Placeholder 3">
            <a:extLst>
              <a:ext uri="{FF2B5EF4-FFF2-40B4-BE49-F238E27FC236}">
                <a16:creationId xmlns:a16="http://schemas.microsoft.com/office/drawing/2014/main" id="{17B591B4-B59A-4D68-83FD-C1A443C14B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3CB26F-04BD-4BF8-9061-DFBCFC365EC4}"/>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2288123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BFA313-7A2C-4E57-B245-2E7733E6B6E5}"/>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3" name="Footer Placeholder 2">
            <a:extLst>
              <a:ext uri="{FF2B5EF4-FFF2-40B4-BE49-F238E27FC236}">
                <a16:creationId xmlns:a16="http://schemas.microsoft.com/office/drawing/2014/main" id="{E4CBB1D0-B29A-43E8-9DB2-907C596324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A80C4F-C46C-487D-8552-AA96F45E7D66}"/>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2510539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3EA15-B642-448F-BA6D-23173A575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537B5-3DDD-4598-ABBE-0C24BD1818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D01181-8D08-4107-9A32-5132E98E2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5AA650-2BD0-4BF5-94CB-463A4D067EF4}"/>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6" name="Footer Placeholder 5">
            <a:extLst>
              <a:ext uri="{FF2B5EF4-FFF2-40B4-BE49-F238E27FC236}">
                <a16:creationId xmlns:a16="http://schemas.microsoft.com/office/drawing/2014/main" id="{A1367AFB-C2C1-4E1B-BBB9-ECA209AAC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5C9C6-3C76-405B-B6E7-C89D4EE52E34}"/>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59134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1350282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9C66-1B7C-4E1B-AA8A-E0CAD699D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A2113B-E474-4209-97F9-5A3494D3D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B9222-ED28-476C-8222-3EBE815CD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3369D8-5DD4-4225-943C-7CBDD101F458}"/>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6" name="Footer Placeholder 5">
            <a:extLst>
              <a:ext uri="{FF2B5EF4-FFF2-40B4-BE49-F238E27FC236}">
                <a16:creationId xmlns:a16="http://schemas.microsoft.com/office/drawing/2014/main" id="{7AEDCC74-973D-4BC3-8B3C-8AE391632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CE9F7-CB0A-45EF-BF2A-934C2F950FEC}"/>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3118325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ECCA-2CDF-414C-A65A-AEE763BC16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687D77-8B63-4FE1-BC19-13CC608035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4F5F5-631E-4B11-AD1A-BC7B5D3BDBEA}"/>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5" name="Footer Placeholder 4">
            <a:extLst>
              <a:ext uri="{FF2B5EF4-FFF2-40B4-BE49-F238E27FC236}">
                <a16:creationId xmlns:a16="http://schemas.microsoft.com/office/drawing/2014/main" id="{E3E31F82-FA3F-43AF-90AD-06A2EAED0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ADF92-1B93-4FA2-943B-FBD1F4418B13}"/>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1723215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7CBB0D-EB3A-49EB-9F2E-412E086F12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B679A2-5439-45D2-93BB-D862AEF6D6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DAF42-4B0A-496A-AEC8-D5A227F25939}"/>
              </a:ext>
            </a:extLst>
          </p:cNvPr>
          <p:cNvSpPr>
            <a:spLocks noGrp="1"/>
          </p:cNvSpPr>
          <p:nvPr>
            <p:ph type="dt" sz="half" idx="10"/>
          </p:nvPr>
        </p:nvSpPr>
        <p:spPr/>
        <p:txBody>
          <a:bodyPr/>
          <a:lstStyle/>
          <a:p>
            <a:fld id="{75E6F0B9-0472-486F-8ECF-ABEAE8836258}" type="datetimeFigureOut">
              <a:rPr lang="en-US" smtClean="0"/>
              <a:t>1/31/2022</a:t>
            </a:fld>
            <a:endParaRPr lang="en-US"/>
          </a:p>
        </p:txBody>
      </p:sp>
      <p:sp>
        <p:nvSpPr>
          <p:cNvPr id="5" name="Footer Placeholder 4">
            <a:extLst>
              <a:ext uri="{FF2B5EF4-FFF2-40B4-BE49-F238E27FC236}">
                <a16:creationId xmlns:a16="http://schemas.microsoft.com/office/drawing/2014/main" id="{44AAB1DB-D293-4FEC-95D1-E166ACC8A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32C86-AF4C-42C1-8F4A-79E687E61657}"/>
              </a:ext>
            </a:extLst>
          </p:cNvPr>
          <p:cNvSpPr>
            <a:spLocks noGrp="1"/>
          </p:cNvSpPr>
          <p:nvPr>
            <p:ph type="sldNum" sz="quarter" idx="12"/>
          </p:nvPr>
        </p:nvSpPr>
        <p:spPr/>
        <p:txBody>
          <a:bodyPr/>
          <a:lstStyle/>
          <a:p>
            <a:fld id="{3F7B6197-BEBA-47A5-BF4E-645421B82EC1}" type="slidenum">
              <a:rPr lang="en-US" smtClean="0"/>
              <a:t>‹#›</a:t>
            </a:fld>
            <a:endParaRPr lang="en-US"/>
          </a:p>
        </p:txBody>
      </p:sp>
    </p:spTree>
    <p:extLst>
      <p:ext uri="{BB962C8B-B14F-4D97-AF65-F5344CB8AC3E}">
        <p14:creationId xmlns:p14="http://schemas.microsoft.com/office/powerpoint/2010/main" val="2344395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1100453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2758004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4080007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280008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1560773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177877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3469581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3444627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3999491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275660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3999062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CD73AC-58B8-4405-9C5C-E48937936C94}" type="datetimeFigureOut">
              <a:rPr lang="en-AU" smtClean="0"/>
              <a:t>31/01/2022</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CACDD28-A43C-4922-A6E3-BC6CA59E12AE}" type="slidenum">
              <a:rPr lang="en-AU" smtClean="0"/>
              <a:t>‹#›</a:t>
            </a:fld>
            <a:endParaRPr lang="en-AU"/>
          </a:p>
        </p:txBody>
      </p:sp>
    </p:spTree>
    <p:custDataLst>
      <p:tags r:id="rId1"/>
    </p:custDataLst>
    <p:extLst>
      <p:ext uri="{BB962C8B-B14F-4D97-AF65-F5344CB8AC3E}">
        <p14:creationId xmlns:p14="http://schemas.microsoft.com/office/powerpoint/2010/main" val="343391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1683251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212999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2279362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2474855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1015876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AC623-A38D-4257-BDCC-065C57B5D520}" type="datetimeFigureOut">
              <a:rPr lang="en-GB" smtClean="0"/>
              <a:pPr/>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0C53F3-68CF-4D64-A630-74B4F86A11B3}" type="slidenum">
              <a:rPr lang="en-GB" smtClean="0"/>
              <a:pPr/>
              <a:t>‹#›</a:t>
            </a:fld>
            <a:endParaRPr lang="en-GB"/>
          </a:p>
        </p:txBody>
      </p:sp>
    </p:spTree>
    <p:extLst>
      <p:ext uri="{BB962C8B-B14F-4D97-AF65-F5344CB8AC3E}">
        <p14:creationId xmlns:p14="http://schemas.microsoft.com/office/powerpoint/2010/main" val="3854036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AC623-A38D-4257-BDCC-065C57B5D520}" type="datetimeFigureOut">
              <a:rPr lang="en-GB" smtClean="0"/>
              <a:pPr/>
              <a:t>31/01/2022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C53F3-68CF-4D64-A630-74B4F86A11B3}" type="slidenum">
              <a:rPr lang="en-GB" smtClean="0"/>
              <a:pPr/>
              <a:t>‹#›</a:t>
            </a:fld>
            <a:endParaRPr lang="en-GB"/>
          </a:p>
        </p:txBody>
      </p:sp>
    </p:spTree>
    <p:extLst>
      <p:ext uri="{BB962C8B-B14F-4D97-AF65-F5344CB8AC3E}">
        <p14:creationId xmlns:p14="http://schemas.microsoft.com/office/powerpoint/2010/main" val="28743840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15AE95-A7A0-4A33-9D20-E3F47BBF56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710379-B764-4F86-A696-0BC42D5DC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A4C71-73EC-48D0-BD31-1407A174F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6F0B9-0472-486F-8ECF-ABEAE8836258}" type="datetimeFigureOut">
              <a:rPr lang="en-US" smtClean="0"/>
              <a:t>1/31/2022</a:t>
            </a:fld>
            <a:endParaRPr lang="en-US"/>
          </a:p>
        </p:txBody>
      </p:sp>
      <p:sp>
        <p:nvSpPr>
          <p:cNvPr id="5" name="Footer Placeholder 4">
            <a:extLst>
              <a:ext uri="{FF2B5EF4-FFF2-40B4-BE49-F238E27FC236}">
                <a16:creationId xmlns:a16="http://schemas.microsoft.com/office/drawing/2014/main" id="{BEDDFC2F-AE20-4F72-B93E-FB4B0F7DE4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C7C731-C626-44C8-9B14-32A23FAA7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B6197-BEBA-47A5-BF4E-645421B82EC1}" type="slidenum">
              <a:rPr lang="en-US" smtClean="0"/>
              <a:t>‹#›</a:t>
            </a:fld>
            <a:endParaRPr lang="en-US"/>
          </a:p>
        </p:txBody>
      </p:sp>
    </p:spTree>
    <p:extLst>
      <p:ext uri="{BB962C8B-B14F-4D97-AF65-F5344CB8AC3E}">
        <p14:creationId xmlns:p14="http://schemas.microsoft.com/office/powerpoint/2010/main" val="1518909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051" name="Picture 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39349" y="4533269"/>
            <a:ext cx="11952651" cy="232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3"/>
    </p:custDataLst>
    <p:extLst>
      <p:ext uri="{BB962C8B-B14F-4D97-AF65-F5344CB8AC3E}">
        <p14:creationId xmlns:p14="http://schemas.microsoft.com/office/powerpoint/2010/main" val="30454104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10.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emf"/><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alliancecpha.org/en/system/tdf/library/attachments/identifying_risk_and_protective_factors_a_brief_guide.pdf?file=1&amp;type=node&amp;id=43622"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5.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21.xml"/><Relationship Id="rId16" Type="http://schemas.openxmlformats.org/officeDocument/2006/relationships/image" Target="../media/image44.svg"/><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5.png"/><Relationship Id="rId9" Type="http://schemas.openxmlformats.org/officeDocument/2006/relationships/image" Target="../media/image37.png"/><Relationship Id="rId1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7.jpg"/><Relationship Id="rId4" Type="http://schemas.openxmlformats.org/officeDocument/2006/relationships/image" Target="../media/image64.png"/><Relationship Id="rId9"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cpcnetwork.org/inspire-working-group/" TargetMode="Externa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hyperlink" Target="http://www.menti.com/" TargetMode="Externa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FA3D-9298-4662-AE80-1A1498F89246}"/>
              </a:ext>
            </a:extLst>
          </p:cNvPr>
          <p:cNvSpPr>
            <a:spLocks noGrp="1"/>
          </p:cNvSpPr>
          <p:nvPr>
            <p:ph type="ctrTitle"/>
          </p:nvPr>
        </p:nvSpPr>
        <p:spPr>
          <a:xfrm>
            <a:off x="370426" y="4917996"/>
            <a:ext cx="10923638" cy="858329"/>
          </a:xfrm>
        </p:spPr>
        <p:txBody>
          <a:bodyPr>
            <a:normAutofit/>
          </a:bodyPr>
          <a:lstStyle/>
          <a:p>
            <a:pPr algn="l"/>
            <a:r>
              <a:rPr lang="en-US" sz="3200" b="1" dirty="0">
                <a:solidFill>
                  <a:schemeClr val="tx1"/>
                </a:solidFill>
              </a:rPr>
              <a:t>Welcome to the Violence Prevention Workshop!</a:t>
            </a:r>
            <a:br>
              <a:rPr lang="en-US" sz="3200" b="1" dirty="0">
                <a:solidFill>
                  <a:schemeClr val="tx1"/>
                </a:solidFill>
              </a:rPr>
            </a:br>
            <a:endParaRPr lang="en-US" sz="1800" b="1" dirty="0">
              <a:solidFill>
                <a:schemeClr val="tx1"/>
              </a:solidFill>
            </a:endParaRPr>
          </a:p>
        </p:txBody>
      </p:sp>
      <p:pic>
        <p:nvPicPr>
          <p:cNvPr id="4" name="Picture 3" descr="A picture containing person, indoor, young, child&#10;&#10;Description automatically generated">
            <a:extLst>
              <a:ext uri="{FF2B5EF4-FFF2-40B4-BE49-F238E27FC236}">
                <a16:creationId xmlns:a16="http://schemas.microsoft.com/office/drawing/2014/main" id="{870873FD-D96F-4106-8FA3-DD5B80C5B60A}"/>
              </a:ext>
            </a:extLst>
          </p:cNvPr>
          <p:cNvPicPr>
            <a:picLocks noChangeAspect="1"/>
          </p:cNvPicPr>
          <p:nvPr/>
        </p:nvPicPr>
        <p:blipFill rotWithShape="1">
          <a:blip r:embed="rId3">
            <a:extLst>
              <a:ext uri="{28A0092B-C50C-407E-A947-70E740481C1C}">
                <a14:useLocalDpi xmlns:a14="http://schemas.microsoft.com/office/drawing/2010/main" val="0"/>
              </a:ext>
            </a:extLst>
          </a:blip>
          <a:srcRect l="282" r="4032"/>
          <a:stretch/>
        </p:blipFill>
        <p:spPr>
          <a:xfrm>
            <a:off x="20" y="10"/>
            <a:ext cx="6095974" cy="4252522"/>
          </a:xfrm>
          <a:prstGeom prst="rect">
            <a:avLst/>
          </a:prstGeom>
        </p:spPr>
      </p:pic>
      <p:pic>
        <p:nvPicPr>
          <p:cNvPr id="6" name="Picture 5">
            <a:extLst>
              <a:ext uri="{FF2B5EF4-FFF2-40B4-BE49-F238E27FC236}">
                <a16:creationId xmlns:a16="http://schemas.microsoft.com/office/drawing/2014/main" id="{C4C0E134-C620-4EC2-B835-8D46CD7F138F}"/>
              </a:ext>
            </a:extLst>
          </p:cNvPr>
          <p:cNvPicPr>
            <a:picLocks noChangeAspect="1"/>
          </p:cNvPicPr>
          <p:nvPr/>
        </p:nvPicPr>
        <p:blipFill rotWithShape="1">
          <a:blip r:embed="rId4"/>
          <a:srcRect l="3454" r="11245" b="-2"/>
          <a:stretch/>
        </p:blipFill>
        <p:spPr>
          <a:xfrm>
            <a:off x="9368103" y="291328"/>
            <a:ext cx="2148369" cy="1498929"/>
          </a:xfrm>
          <a:prstGeom prst="rect">
            <a:avLst/>
          </a:prstGeom>
        </p:spPr>
      </p:pic>
      <p:cxnSp>
        <p:nvCxnSpPr>
          <p:cNvPr id="36" name="Straight Connector 3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8475AB2-7D66-4658-A207-8F1128E44B3E}"/>
              </a:ext>
            </a:extLst>
          </p:cNvPr>
          <p:cNvSpPr/>
          <p:nvPr/>
        </p:nvSpPr>
        <p:spPr>
          <a:xfrm>
            <a:off x="6614813" y="3676002"/>
            <a:ext cx="5577168" cy="461665"/>
          </a:xfrm>
          <a:prstGeom prst="rect">
            <a:avLst/>
          </a:prstGeom>
        </p:spPr>
        <p:txBody>
          <a:bodyPr wrap="square">
            <a:spAutoFit/>
          </a:bodyPr>
          <a:lstStyle/>
          <a:p>
            <a:pPr algn="r"/>
            <a:r>
              <a:rPr lang="en-US" sz="2400" dirty="0"/>
              <a:t>Virtual training, 1. – 3. December 2021</a:t>
            </a:r>
          </a:p>
        </p:txBody>
      </p:sp>
      <p:pic>
        <p:nvPicPr>
          <p:cNvPr id="7" name="Grafik 6">
            <a:extLst>
              <a:ext uri="{FF2B5EF4-FFF2-40B4-BE49-F238E27FC236}">
                <a16:creationId xmlns:a16="http://schemas.microsoft.com/office/drawing/2014/main" id="{02716E38-38AB-4574-B0AF-98986C05D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582" y="535163"/>
            <a:ext cx="2666851" cy="1153787"/>
          </a:xfrm>
          <a:prstGeom prst="rect">
            <a:avLst/>
          </a:prstGeom>
        </p:spPr>
      </p:pic>
      <p:sp>
        <p:nvSpPr>
          <p:cNvPr id="8" name="Textfeld 7">
            <a:extLst>
              <a:ext uri="{FF2B5EF4-FFF2-40B4-BE49-F238E27FC236}">
                <a16:creationId xmlns:a16="http://schemas.microsoft.com/office/drawing/2014/main" id="{66C9EC9A-1023-4E19-BD30-59B8EA997E0E}"/>
              </a:ext>
            </a:extLst>
          </p:cNvPr>
          <p:cNvSpPr txBox="1"/>
          <p:nvPr/>
        </p:nvSpPr>
        <p:spPr>
          <a:xfrm>
            <a:off x="6473877" y="2161189"/>
            <a:ext cx="5499381" cy="646331"/>
          </a:xfrm>
          <a:prstGeom prst="rect">
            <a:avLst/>
          </a:prstGeom>
          <a:noFill/>
        </p:spPr>
        <p:txBody>
          <a:bodyPr wrap="square" rtlCol="0">
            <a:spAutoFit/>
          </a:bodyPr>
          <a:lstStyle/>
          <a:p>
            <a:pPr algn="ctr"/>
            <a:r>
              <a:rPr lang="de-DE" dirty="0"/>
              <a:t>By </a:t>
            </a:r>
            <a:r>
              <a:rPr lang="de-DE" dirty="0" err="1"/>
              <a:t>the</a:t>
            </a:r>
            <a:r>
              <a:rPr lang="de-DE" dirty="0"/>
              <a:t> Global Child </a:t>
            </a:r>
            <a:r>
              <a:rPr lang="de-DE" dirty="0" err="1"/>
              <a:t>Protection</a:t>
            </a:r>
            <a:r>
              <a:rPr lang="de-DE" dirty="0"/>
              <a:t> Area </a:t>
            </a:r>
            <a:r>
              <a:rPr lang="de-DE" dirty="0" err="1"/>
              <a:t>of</a:t>
            </a:r>
            <a:r>
              <a:rPr lang="de-DE" dirty="0"/>
              <a:t> </a:t>
            </a:r>
            <a:r>
              <a:rPr lang="de-DE" dirty="0" err="1"/>
              <a:t>Responsibility</a:t>
            </a:r>
            <a:r>
              <a:rPr lang="de-DE" dirty="0"/>
              <a:t> </a:t>
            </a:r>
          </a:p>
          <a:p>
            <a:pPr algn="ctr"/>
            <a:r>
              <a:rPr lang="de-DE" dirty="0"/>
              <a:t>in </a:t>
            </a:r>
            <a:r>
              <a:rPr lang="de-DE" dirty="0" err="1"/>
              <a:t>partnership</a:t>
            </a:r>
            <a:r>
              <a:rPr lang="de-DE" dirty="0"/>
              <a:t> </a:t>
            </a:r>
            <a:r>
              <a:rPr lang="de-DE" dirty="0" err="1"/>
              <a:t>with</a:t>
            </a:r>
            <a:r>
              <a:rPr lang="de-DE" dirty="0"/>
              <a:t> World Vision</a:t>
            </a:r>
          </a:p>
        </p:txBody>
      </p:sp>
      <p:pic>
        <p:nvPicPr>
          <p:cNvPr id="11" name="Grafik 10">
            <a:extLst>
              <a:ext uri="{FF2B5EF4-FFF2-40B4-BE49-F238E27FC236}">
                <a16:creationId xmlns:a16="http://schemas.microsoft.com/office/drawing/2014/main" id="{17AD887A-0327-4DD4-8A93-8571DC167FAF}"/>
              </a:ext>
            </a:extLst>
          </p:cNvPr>
          <p:cNvPicPr>
            <a:picLocks noChangeAspect="1"/>
          </p:cNvPicPr>
          <p:nvPr/>
        </p:nvPicPr>
        <p:blipFill>
          <a:blip r:embed="rId6"/>
          <a:stretch>
            <a:fillRect/>
          </a:stretch>
        </p:blipFill>
        <p:spPr>
          <a:xfrm>
            <a:off x="4625786" y="5464509"/>
            <a:ext cx="2641009" cy="858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092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D48478D0-C31B-4DE4-AC9B-8A2FDAAC1D12}"/>
              </a:ext>
            </a:extLst>
          </p:cNvPr>
          <p:cNvPicPr>
            <a:picLocks noChangeAspect="1"/>
          </p:cNvPicPr>
          <p:nvPr/>
        </p:nvPicPr>
        <p:blipFill>
          <a:blip r:embed="rId4"/>
          <a:stretch>
            <a:fillRect/>
          </a:stretch>
        </p:blipFill>
        <p:spPr>
          <a:xfrm>
            <a:off x="10490560" y="6223334"/>
            <a:ext cx="1701440" cy="552968"/>
          </a:xfrm>
          <a:prstGeom prst="rect">
            <a:avLst/>
          </a:prstGeom>
        </p:spPr>
      </p:pic>
      <p:cxnSp>
        <p:nvCxnSpPr>
          <p:cNvPr id="19" name="Straight Connector 9">
            <a:extLst>
              <a:ext uri="{FF2B5EF4-FFF2-40B4-BE49-F238E27FC236}">
                <a16:creationId xmlns:a16="http://schemas.microsoft.com/office/drawing/2014/main" id="{C2D67841-A733-429F-AF76-C9C9B0FD8712}"/>
              </a:ext>
            </a:extLst>
          </p:cNvPr>
          <p:cNvCxnSpPr>
            <a:cxnSpLocks/>
          </p:cNvCxnSpPr>
          <p:nvPr/>
        </p:nvCxnSpPr>
        <p:spPr>
          <a:xfrm>
            <a:off x="1889380" y="1858429"/>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10">
            <a:extLst>
              <a:ext uri="{FF2B5EF4-FFF2-40B4-BE49-F238E27FC236}">
                <a16:creationId xmlns:a16="http://schemas.microsoft.com/office/drawing/2014/main" id="{C338A2A8-5BFE-40E9-80D3-F49D3ED529EB}"/>
              </a:ext>
            </a:extLst>
          </p:cNvPr>
          <p:cNvCxnSpPr/>
          <p:nvPr/>
        </p:nvCxnSpPr>
        <p:spPr>
          <a:xfrm>
            <a:off x="3895462" y="1858429"/>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11">
            <a:extLst>
              <a:ext uri="{FF2B5EF4-FFF2-40B4-BE49-F238E27FC236}">
                <a16:creationId xmlns:a16="http://schemas.microsoft.com/office/drawing/2014/main" id="{4E4D277D-20BC-4D7E-940A-429F80989668}"/>
              </a:ext>
            </a:extLst>
          </p:cNvPr>
          <p:cNvCxnSpPr/>
          <p:nvPr/>
        </p:nvCxnSpPr>
        <p:spPr>
          <a:xfrm>
            <a:off x="5920204" y="1858429"/>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12">
            <a:extLst>
              <a:ext uri="{FF2B5EF4-FFF2-40B4-BE49-F238E27FC236}">
                <a16:creationId xmlns:a16="http://schemas.microsoft.com/office/drawing/2014/main" id="{D89E3656-D0DC-4224-955A-F2926986F88D}"/>
              </a:ext>
            </a:extLst>
          </p:cNvPr>
          <p:cNvCxnSpPr/>
          <p:nvPr/>
        </p:nvCxnSpPr>
        <p:spPr>
          <a:xfrm>
            <a:off x="7935617" y="1858429"/>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13">
            <a:extLst>
              <a:ext uri="{FF2B5EF4-FFF2-40B4-BE49-F238E27FC236}">
                <a16:creationId xmlns:a16="http://schemas.microsoft.com/office/drawing/2014/main" id="{F72A0240-365B-4EF0-B9B4-FF3558BB8E5F}"/>
              </a:ext>
            </a:extLst>
          </p:cNvPr>
          <p:cNvCxnSpPr/>
          <p:nvPr/>
        </p:nvCxnSpPr>
        <p:spPr>
          <a:xfrm>
            <a:off x="9895045" y="1858429"/>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2D8F043B-BC4B-4230-8FB8-E659E1FB829F}"/>
              </a:ext>
            </a:extLst>
          </p:cNvPr>
          <p:cNvSpPr>
            <a:spLocks noGrp="1"/>
          </p:cNvSpPr>
          <p:nvPr>
            <p:ph type="title"/>
          </p:nvPr>
        </p:nvSpPr>
        <p:spPr>
          <a:xfrm>
            <a:off x="624895" y="481740"/>
            <a:ext cx="7886700" cy="456927"/>
          </a:xfrm>
        </p:spPr>
        <p:txBody>
          <a:bodyPr>
            <a:noAutofit/>
          </a:bodyPr>
          <a:lstStyle/>
          <a:p>
            <a:r>
              <a:rPr lang="de-DE" sz="3600" dirty="0">
                <a:solidFill>
                  <a:schemeClr val="accent2">
                    <a:lumMod val="75000"/>
                  </a:schemeClr>
                </a:solidFill>
                <a:effectLst>
                  <a:outerShdw blurRad="38100" dist="38100" dir="2700000" algn="tl">
                    <a:srgbClr val="000000">
                      <a:alpha val="43137"/>
                    </a:srgbClr>
                  </a:outerShdw>
                </a:effectLst>
              </a:rPr>
              <a:t>Life-</a:t>
            </a:r>
            <a:r>
              <a:rPr lang="de-DE" sz="3600" dirty="0" err="1">
                <a:solidFill>
                  <a:schemeClr val="accent2">
                    <a:lumMod val="75000"/>
                  </a:schemeClr>
                </a:solidFill>
                <a:effectLst>
                  <a:outerShdw blurRad="38100" dist="38100" dir="2700000" algn="tl">
                    <a:srgbClr val="000000">
                      <a:alpha val="43137"/>
                    </a:srgbClr>
                  </a:outerShdw>
                </a:effectLst>
              </a:rPr>
              <a:t>course</a:t>
            </a:r>
            <a:r>
              <a:rPr lang="de-DE" sz="3600" dirty="0">
                <a:solidFill>
                  <a:schemeClr val="accent2">
                    <a:lumMod val="75000"/>
                  </a:schemeClr>
                </a:solidFill>
                <a:effectLst>
                  <a:outerShdw blurRad="38100" dist="38100" dir="2700000" algn="tl">
                    <a:srgbClr val="000000">
                      <a:alpha val="43137"/>
                    </a:srgbClr>
                  </a:outerShdw>
                </a:effectLst>
              </a:rPr>
              <a:t> Analysis</a:t>
            </a:r>
          </a:p>
        </p:txBody>
      </p:sp>
      <p:pic>
        <p:nvPicPr>
          <p:cNvPr id="35" name="Picture 6">
            <a:extLst>
              <a:ext uri="{FF2B5EF4-FFF2-40B4-BE49-F238E27FC236}">
                <a16:creationId xmlns:a16="http://schemas.microsoft.com/office/drawing/2014/main" id="{63568C83-B298-41F7-852F-225F61B642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b="82097"/>
          <a:stretch/>
        </p:blipFill>
        <p:spPr>
          <a:xfrm>
            <a:off x="2159114" y="2650518"/>
            <a:ext cx="7529212" cy="456928"/>
          </a:xfrm>
          <a:prstGeom prst="rect">
            <a:avLst/>
          </a:prstGeom>
        </p:spPr>
      </p:pic>
      <p:grpSp>
        <p:nvGrpSpPr>
          <p:cNvPr id="36" name="Group 4">
            <a:extLst>
              <a:ext uri="{FF2B5EF4-FFF2-40B4-BE49-F238E27FC236}">
                <a16:creationId xmlns:a16="http://schemas.microsoft.com/office/drawing/2014/main" id="{7F88DA12-D883-4BD2-A02F-81E022B88B04}"/>
              </a:ext>
            </a:extLst>
          </p:cNvPr>
          <p:cNvGrpSpPr/>
          <p:nvPr/>
        </p:nvGrpSpPr>
        <p:grpSpPr>
          <a:xfrm>
            <a:off x="2140452" y="1660124"/>
            <a:ext cx="1457284" cy="866039"/>
            <a:chOff x="790624" y="1029835"/>
            <a:chExt cx="1457284" cy="669015"/>
          </a:xfrm>
        </p:grpSpPr>
        <p:sp>
          <p:nvSpPr>
            <p:cNvPr id="37" name="Title 1">
              <a:extLst>
                <a:ext uri="{FF2B5EF4-FFF2-40B4-BE49-F238E27FC236}">
                  <a16:creationId xmlns:a16="http://schemas.microsoft.com/office/drawing/2014/main" id="{09231731-4515-4296-9FFF-F084A9DA95AA}"/>
                </a:ext>
              </a:extLst>
            </p:cNvPr>
            <p:cNvSpPr txBox="1">
              <a:spLocks/>
            </p:cNvSpPr>
            <p:nvPr/>
          </p:nvSpPr>
          <p:spPr>
            <a:xfrm>
              <a:off x="790624" y="1402737"/>
              <a:ext cx="1457284" cy="296113"/>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2000" b="0" i="1" dirty="0">
                  <a:solidFill>
                    <a:schemeClr val="bg1"/>
                  </a:solidFill>
                  <a:latin typeface="+mn-lt"/>
                </a:rPr>
                <a:t>&lt;5 </a:t>
              </a:r>
              <a:r>
                <a:rPr lang="de-DE" sz="2000" b="0" i="1" dirty="0" err="1">
                  <a:solidFill>
                    <a:schemeClr val="bg1"/>
                  </a:solidFill>
                  <a:latin typeface="+mn-lt"/>
                </a:rPr>
                <a:t>years</a:t>
              </a:r>
              <a:r>
                <a:rPr lang="de-DE" sz="2000" b="0" i="1" dirty="0">
                  <a:solidFill>
                    <a:schemeClr val="bg1"/>
                  </a:solidFill>
                  <a:latin typeface="+mn-lt"/>
                </a:rPr>
                <a:t> </a:t>
              </a:r>
              <a:r>
                <a:rPr lang="de-DE" sz="2000" b="0" i="1" dirty="0" err="1">
                  <a:solidFill>
                    <a:schemeClr val="bg1"/>
                  </a:solidFill>
                  <a:latin typeface="+mn-lt"/>
                </a:rPr>
                <a:t>old</a:t>
              </a:r>
              <a:endParaRPr lang="de-DE" sz="2000" b="0" i="1" dirty="0">
                <a:solidFill>
                  <a:schemeClr val="bg1"/>
                </a:solidFill>
                <a:latin typeface="+mn-lt"/>
              </a:endParaRPr>
            </a:p>
          </p:txBody>
        </p:sp>
        <p:pic>
          <p:nvPicPr>
            <p:cNvPr id="38" name="Graphic 20">
              <a:extLst>
                <a:ext uri="{FF2B5EF4-FFF2-40B4-BE49-F238E27FC236}">
                  <a16:creationId xmlns:a16="http://schemas.microsoft.com/office/drawing/2014/main" id="{197AD505-144D-4785-9D3D-871E6B4506C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23939" y="1029835"/>
              <a:ext cx="390654" cy="390654"/>
            </a:xfrm>
            <a:prstGeom prst="rect">
              <a:avLst/>
            </a:prstGeom>
          </p:spPr>
        </p:pic>
      </p:grpSp>
      <p:grpSp>
        <p:nvGrpSpPr>
          <p:cNvPr id="39" name="Group 5">
            <a:extLst>
              <a:ext uri="{FF2B5EF4-FFF2-40B4-BE49-F238E27FC236}">
                <a16:creationId xmlns:a16="http://schemas.microsoft.com/office/drawing/2014/main" id="{1125CC10-89C5-48F5-81E0-36330248169E}"/>
              </a:ext>
            </a:extLst>
          </p:cNvPr>
          <p:cNvGrpSpPr/>
          <p:nvPr/>
        </p:nvGrpSpPr>
        <p:grpSpPr>
          <a:xfrm>
            <a:off x="4165195" y="1605417"/>
            <a:ext cx="1457284" cy="1022344"/>
            <a:chOff x="2815367" y="987574"/>
            <a:chExt cx="1457284" cy="789760"/>
          </a:xfrm>
        </p:grpSpPr>
        <p:sp>
          <p:nvSpPr>
            <p:cNvPr id="40" name="Title 1">
              <a:extLst>
                <a:ext uri="{FF2B5EF4-FFF2-40B4-BE49-F238E27FC236}">
                  <a16:creationId xmlns:a16="http://schemas.microsoft.com/office/drawing/2014/main" id="{489BC19E-E8B5-4560-B665-539385786649}"/>
                </a:ext>
              </a:extLst>
            </p:cNvPr>
            <p:cNvSpPr txBox="1">
              <a:spLocks/>
            </p:cNvSpPr>
            <p:nvPr/>
          </p:nvSpPr>
          <p:spPr>
            <a:xfrm>
              <a:off x="2815367" y="1481221"/>
              <a:ext cx="1457284" cy="296113"/>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2000" b="0" i="1" dirty="0">
                  <a:solidFill>
                    <a:schemeClr val="bg1"/>
                  </a:solidFill>
                  <a:latin typeface="+mn-lt"/>
                </a:rPr>
                <a:t>5-10 </a:t>
              </a:r>
              <a:r>
                <a:rPr lang="de-DE" sz="2000" b="0" i="1" dirty="0" err="1">
                  <a:solidFill>
                    <a:schemeClr val="bg1"/>
                  </a:solidFill>
                  <a:latin typeface="+mn-lt"/>
                </a:rPr>
                <a:t>years</a:t>
              </a:r>
              <a:r>
                <a:rPr lang="de-DE" sz="2000" b="0" i="1" dirty="0">
                  <a:solidFill>
                    <a:schemeClr val="bg1"/>
                  </a:solidFill>
                  <a:latin typeface="+mn-lt"/>
                </a:rPr>
                <a:t> </a:t>
              </a:r>
              <a:r>
                <a:rPr lang="de-DE" sz="2000" b="0" i="1" dirty="0" err="1">
                  <a:solidFill>
                    <a:schemeClr val="bg1"/>
                  </a:solidFill>
                  <a:latin typeface="+mn-lt"/>
                </a:rPr>
                <a:t>old</a:t>
              </a:r>
              <a:endParaRPr lang="de-DE" sz="2000" b="0" i="1" dirty="0">
                <a:solidFill>
                  <a:schemeClr val="bg1"/>
                </a:solidFill>
                <a:latin typeface="+mn-lt"/>
              </a:endParaRPr>
            </a:p>
          </p:txBody>
        </p:sp>
        <p:pic>
          <p:nvPicPr>
            <p:cNvPr id="41" name="Graphic 22">
              <a:extLst>
                <a:ext uri="{FF2B5EF4-FFF2-40B4-BE49-F238E27FC236}">
                  <a16:creationId xmlns:a16="http://schemas.microsoft.com/office/drawing/2014/main" id="{7A80C034-5C2B-4D13-827E-B1AA0FDD593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23505" y="987574"/>
              <a:ext cx="441008" cy="441008"/>
            </a:xfrm>
            <a:prstGeom prst="rect">
              <a:avLst/>
            </a:prstGeom>
          </p:spPr>
        </p:pic>
      </p:grpSp>
      <p:grpSp>
        <p:nvGrpSpPr>
          <p:cNvPr id="42" name="Group 7">
            <a:extLst>
              <a:ext uri="{FF2B5EF4-FFF2-40B4-BE49-F238E27FC236}">
                <a16:creationId xmlns:a16="http://schemas.microsoft.com/office/drawing/2014/main" id="{436A05B1-BCBA-40AB-B220-AA5672F56CFB}"/>
              </a:ext>
            </a:extLst>
          </p:cNvPr>
          <p:cNvGrpSpPr/>
          <p:nvPr/>
        </p:nvGrpSpPr>
        <p:grpSpPr>
          <a:xfrm>
            <a:off x="6152616" y="1611086"/>
            <a:ext cx="1457284" cy="1016675"/>
            <a:chOff x="4802788" y="991953"/>
            <a:chExt cx="1457284" cy="785381"/>
          </a:xfrm>
        </p:grpSpPr>
        <p:sp>
          <p:nvSpPr>
            <p:cNvPr id="43" name="Title 1">
              <a:extLst>
                <a:ext uri="{FF2B5EF4-FFF2-40B4-BE49-F238E27FC236}">
                  <a16:creationId xmlns:a16="http://schemas.microsoft.com/office/drawing/2014/main" id="{A707C9A8-C002-473C-AACA-D8D95CCAC3BB}"/>
                </a:ext>
              </a:extLst>
            </p:cNvPr>
            <p:cNvSpPr txBox="1">
              <a:spLocks/>
            </p:cNvSpPr>
            <p:nvPr/>
          </p:nvSpPr>
          <p:spPr>
            <a:xfrm>
              <a:off x="4802788" y="1481221"/>
              <a:ext cx="1457284" cy="296113"/>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2000" b="0" i="1" dirty="0">
                  <a:solidFill>
                    <a:schemeClr val="bg1"/>
                  </a:solidFill>
                  <a:latin typeface="+mn-lt"/>
                </a:rPr>
                <a:t>11-17 </a:t>
              </a:r>
              <a:r>
                <a:rPr lang="de-DE" sz="2000" b="0" i="1" dirty="0" err="1">
                  <a:solidFill>
                    <a:schemeClr val="bg1"/>
                  </a:solidFill>
                  <a:latin typeface="+mn-lt"/>
                </a:rPr>
                <a:t>years</a:t>
              </a:r>
              <a:r>
                <a:rPr lang="de-DE" sz="2000" b="0" i="1" dirty="0">
                  <a:solidFill>
                    <a:schemeClr val="bg1"/>
                  </a:solidFill>
                  <a:latin typeface="+mn-lt"/>
                </a:rPr>
                <a:t> </a:t>
              </a:r>
              <a:r>
                <a:rPr lang="de-DE" sz="2000" b="0" i="1" dirty="0" err="1">
                  <a:solidFill>
                    <a:schemeClr val="bg1"/>
                  </a:solidFill>
                  <a:latin typeface="+mn-lt"/>
                </a:rPr>
                <a:t>old</a:t>
              </a:r>
              <a:endParaRPr lang="de-DE" sz="2000" b="0" i="1" dirty="0">
                <a:solidFill>
                  <a:schemeClr val="bg1"/>
                </a:solidFill>
                <a:latin typeface="+mn-lt"/>
              </a:endParaRPr>
            </a:p>
          </p:txBody>
        </p:sp>
        <p:grpSp>
          <p:nvGrpSpPr>
            <p:cNvPr id="44" name="Group 34">
              <a:extLst>
                <a:ext uri="{FF2B5EF4-FFF2-40B4-BE49-F238E27FC236}">
                  <a16:creationId xmlns:a16="http://schemas.microsoft.com/office/drawing/2014/main" id="{CA383B17-6352-47A5-A4BC-A4F9F67F0456}"/>
                </a:ext>
              </a:extLst>
            </p:cNvPr>
            <p:cNvGrpSpPr/>
            <p:nvPr/>
          </p:nvGrpSpPr>
          <p:grpSpPr>
            <a:xfrm>
              <a:off x="5176666" y="991953"/>
              <a:ext cx="709529" cy="396711"/>
              <a:chOff x="5267294" y="880305"/>
              <a:chExt cx="709529" cy="396711"/>
            </a:xfrm>
          </p:grpSpPr>
          <p:pic>
            <p:nvPicPr>
              <p:cNvPr id="45" name="Graphic 26">
                <a:extLst>
                  <a:ext uri="{FF2B5EF4-FFF2-40B4-BE49-F238E27FC236}">
                    <a16:creationId xmlns:a16="http://schemas.microsoft.com/office/drawing/2014/main" id="{FEB9CB53-0032-429F-838E-5C0218BE35C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67294" y="880305"/>
                <a:ext cx="396711" cy="396711"/>
              </a:xfrm>
              <a:prstGeom prst="rect">
                <a:avLst/>
              </a:prstGeom>
            </p:spPr>
          </p:pic>
          <p:pic>
            <p:nvPicPr>
              <p:cNvPr id="46" name="Graphic 28">
                <a:extLst>
                  <a:ext uri="{FF2B5EF4-FFF2-40B4-BE49-F238E27FC236}">
                    <a16:creationId xmlns:a16="http://schemas.microsoft.com/office/drawing/2014/main" id="{5EAA4889-0494-4DE1-A591-7D6D4AFA290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580112" y="880305"/>
                <a:ext cx="396711" cy="396711"/>
              </a:xfrm>
              <a:prstGeom prst="rect">
                <a:avLst/>
              </a:prstGeom>
            </p:spPr>
          </p:pic>
        </p:grpSp>
      </p:grpSp>
      <p:grpSp>
        <p:nvGrpSpPr>
          <p:cNvPr id="47" name="Group 8">
            <a:extLst>
              <a:ext uri="{FF2B5EF4-FFF2-40B4-BE49-F238E27FC236}">
                <a16:creationId xmlns:a16="http://schemas.microsoft.com/office/drawing/2014/main" id="{131AEB3A-B2A3-435B-941B-97DB40A0C424}"/>
              </a:ext>
            </a:extLst>
          </p:cNvPr>
          <p:cNvGrpSpPr/>
          <p:nvPr/>
        </p:nvGrpSpPr>
        <p:grpSpPr>
          <a:xfrm>
            <a:off x="8168028" y="1605417"/>
            <a:ext cx="1457284" cy="1051372"/>
            <a:chOff x="6818200" y="987574"/>
            <a:chExt cx="1457284" cy="812184"/>
          </a:xfrm>
        </p:grpSpPr>
        <p:sp>
          <p:nvSpPr>
            <p:cNvPr id="48" name="Title 1">
              <a:extLst>
                <a:ext uri="{FF2B5EF4-FFF2-40B4-BE49-F238E27FC236}">
                  <a16:creationId xmlns:a16="http://schemas.microsoft.com/office/drawing/2014/main" id="{C0552630-7E9D-45CF-BE25-1344811AE8E4}"/>
                </a:ext>
              </a:extLst>
            </p:cNvPr>
            <p:cNvSpPr txBox="1">
              <a:spLocks/>
            </p:cNvSpPr>
            <p:nvPr/>
          </p:nvSpPr>
          <p:spPr>
            <a:xfrm>
              <a:off x="6818200" y="1503645"/>
              <a:ext cx="1457284" cy="296113"/>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2000" b="0" i="1" dirty="0">
                  <a:solidFill>
                    <a:schemeClr val="bg1"/>
                  </a:solidFill>
                  <a:latin typeface="+mn-lt"/>
                </a:rPr>
                <a:t>18+ </a:t>
              </a:r>
              <a:r>
                <a:rPr lang="de-DE" sz="2000" b="0" i="1" dirty="0" err="1">
                  <a:solidFill>
                    <a:schemeClr val="bg1"/>
                  </a:solidFill>
                  <a:latin typeface="+mn-lt"/>
                </a:rPr>
                <a:t>years</a:t>
              </a:r>
              <a:r>
                <a:rPr lang="de-DE" sz="2000" b="0" i="1" dirty="0">
                  <a:solidFill>
                    <a:schemeClr val="bg1"/>
                  </a:solidFill>
                  <a:latin typeface="+mn-lt"/>
                </a:rPr>
                <a:t> </a:t>
              </a:r>
              <a:r>
                <a:rPr lang="de-DE" sz="2000" b="0" i="1" dirty="0" err="1">
                  <a:solidFill>
                    <a:schemeClr val="bg1"/>
                  </a:solidFill>
                  <a:latin typeface="+mn-lt"/>
                </a:rPr>
                <a:t>old</a:t>
              </a:r>
              <a:endParaRPr lang="de-DE" sz="2000" b="0" i="1" dirty="0">
                <a:solidFill>
                  <a:schemeClr val="bg1"/>
                </a:solidFill>
                <a:latin typeface="+mn-lt"/>
              </a:endParaRPr>
            </a:p>
          </p:txBody>
        </p:sp>
        <p:grpSp>
          <p:nvGrpSpPr>
            <p:cNvPr id="49" name="Group 35">
              <a:extLst>
                <a:ext uri="{FF2B5EF4-FFF2-40B4-BE49-F238E27FC236}">
                  <a16:creationId xmlns:a16="http://schemas.microsoft.com/office/drawing/2014/main" id="{AB0C75B9-A91D-404B-A189-8E0B79633489}"/>
                </a:ext>
              </a:extLst>
            </p:cNvPr>
            <p:cNvGrpSpPr/>
            <p:nvPr/>
          </p:nvGrpSpPr>
          <p:grpSpPr>
            <a:xfrm>
              <a:off x="7161767" y="987574"/>
              <a:ext cx="770150" cy="400452"/>
              <a:chOff x="7127940" y="875926"/>
              <a:chExt cx="770150" cy="400452"/>
            </a:xfrm>
          </p:grpSpPr>
          <p:pic>
            <p:nvPicPr>
              <p:cNvPr id="50" name="Graphic 31">
                <a:extLst>
                  <a:ext uri="{FF2B5EF4-FFF2-40B4-BE49-F238E27FC236}">
                    <a16:creationId xmlns:a16="http://schemas.microsoft.com/office/drawing/2014/main" id="{3DF8C3E9-8437-4855-815A-C161709B49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501702" y="875926"/>
                <a:ext cx="396388" cy="396388"/>
              </a:xfrm>
              <a:prstGeom prst="rect">
                <a:avLst/>
              </a:prstGeom>
            </p:spPr>
          </p:pic>
          <p:pic>
            <p:nvPicPr>
              <p:cNvPr id="51" name="Graphic 33">
                <a:extLst>
                  <a:ext uri="{FF2B5EF4-FFF2-40B4-BE49-F238E27FC236}">
                    <a16:creationId xmlns:a16="http://schemas.microsoft.com/office/drawing/2014/main" id="{CC000BC4-5161-405E-9F25-FE3463192F6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127940" y="879990"/>
                <a:ext cx="396388" cy="396388"/>
              </a:xfrm>
              <a:prstGeom prst="rect">
                <a:avLst/>
              </a:prstGeom>
            </p:spPr>
          </p:pic>
        </p:grpSp>
      </p:grpSp>
      <p:pic>
        <p:nvPicPr>
          <p:cNvPr id="52" name="Picture 27">
            <a:extLst>
              <a:ext uri="{FF2B5EF4-FFF2-40B4-BE49-F238E27FC236}">
                <a16:creationId xmlns:a16="http://schemas.microsoft.com/office/drawing/2014/main" id="{01CC2665-DA02-4EBF-89FB-FC2AEDCF8661}"/>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t="16962" b="66144"/>
          <a:stretch/>
        </p:blipFill>
        <p:spPr>
          <a:xfrm>
            <a:off x="2159114" y="3083432"/>
            <a:ext cx="7529212" cy="431182"/>
          </a:xfrm>
          <a:prstGeom prst="rect">
            <a:avLst/>
          </a:prstGeom>
        </p:spPr>
      </p:pic>
      <p:pic>
        <p:nvPicPr>
          <p:cNvPr id="53" name="Picture 29">
            <a:extLst>
              <a:ext uri="{FF2B5EF4-FFF2-40B4-BE49-F238E27FC236}">
                <a16:creationId xmlns:a16="http://schemas.microsoft.com/office/drawing/2014/main" id="{08F1C59F-F5D2-4265-87A6-7AE0A3A7B5FA}"/>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t="33856" b="47962"/>
          <a:stretch/>
        </p:blipFill>
        <p:spPr>
          <a:xfrm>
            <a:off x="2159114" y="3514614"/>
            <a:ext cx="7529212" cy="464042"/>
          </a:xfrm>
          <a:prstGeom prst="rect">
            <a:avLst/>
          </a:prstGeom>
        </p:spPr>
      </p:pic>
      <p:pic>
        <p:nvPicPr>
          <p:cNvPr id="54" name="Picture 30">
            <a:extLst>
              <a:ext uri="{FF2B5EF4-FFF2-40B4-BE49-F238E27FC236}">
                <a16:creationId xmlns:a16="http://schemas.microsoft.com/office/drawing/2014/main" id="{1DACFABD-EB5E-479C-AA22-80F61D9D8ABC}"/>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t="50784" b="32288"/>
          <a:stretch/>
        </p:blipFill>
        <p:spPr>
          <a:xfrm>
            <a:off x="2159114" y="3946661"/>
            <a:ext cx="7529212" cy="432047"/>
          </a:xfrm>
          <a:prstGeom prst="rect">
            <a:avLst/>
          </a:prstGeom>
        </p:spPr>
      </p:pic>
      <p:pic>
        <p:nvPicPr>
          <p:cNvPr id="55" name="Picture 32">
            <a:extLst>
              <a:ext uri="{FF2B5EF4-FFF2-40B4-BE49-F238E27FC236}">
                <a16:creationId xmlns:a16="http://schemas.microsoft.com/office/drawing/2014/main" id="{EE723F23-53D9-4DCC-ADD5-C8B50D36D6D9}"/>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t="67712" b="12539"/>
          <a:stretch/>
        </p:blipFill>
        <p:spPr>
          <a:xfrm>
            <a:off x="2159114" y="4378708"/>
            <a:ext cx="7529212" cy="504057"/>
          </a:xfrm>
          <a:prstGeom prst="rect">
            <a:avLst/>
          </a:prstGeom>
        </p:spPr>
      </p:pic>
      <p:pic>
        <p:nvPicPr>
          <p:cNvPr id="56" name="Picture 36">
            <a:extLst>
              <a:ext uri="{FF2B5EF4-FFF2-40B4-BE49-F238E27FC236}">
                <a16:creationId xmlns:a16="http://schemas.microsoft.com/office/drawing/2014/main" id="{5BDB089A-69C7-417D-8733-C14AF1191EBB}"/>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t="87461"/>
          <a:stretch/>
        </p:blipFill>
        <p:spPr>
          <a:xfrm>
            <a:off x="2159114" y="4882765"/>
            <a:ext cx="7529212" cy="320027"/>
          </a:xfrm>
          <a:prstGeom prst="rect">
            <a:avLst/>
          </a:prstGeom>
        </p:spPr>
      </p:pic>
      <p:pic>
        <p:nvPicPr>
          <p:cNvPr id="57" name="Picture 37">
            <a:extLst>
              <a:ext uri="{FF2B5EF4-FFF2-40B4-BE49-F238E27FC236}">
                <a16:creationId xmlns:a16="http://schemas.microsoft.com/office/drawing/2014/main" id="{232EAA34-F351-4C99-AAAC-982C8ACE7290}"/>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t="-153"/>
          <a:stretch/>
        </p:blipFill>
        <p:spPr>
          <a:xfrm>
            <a:off x="2159114" y="2646618"/>
            <a:ext cx="7529212" cy="2556173"/>
          </a:xfrm>
          <a:prstGeom prst="rect">
            <a:avLst/>
          </a:prstGeom>
        </p:spPr>
      </p:pic>
    </p:spTree>
    <p:extLst>
      <p:ext uri="{BB962C8B-B14F-4D97-AF65-F5344CB8AC3E}">
        <p14:creationId xmlns:p14="http://schemas.microsoft.com/office/powerpoint/2010/main" val="1315696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subTnLst>
                                    <p:animClr clrSpc="rgb" dir="cw">
                                      <p:cBhvr override="childStyle">
                                        <p:cTn dur="1" fill="hold" display="0" masterRel="nextClick" afterEffect="1"/>
                                        <p:tgtEl>
                                          <p:spTgt spid="35"/>
                                        </p:tgtEl>
                                        <p:attrNameLst>
                                          <p:attrName>ppt_c</p:attrName>
                                        </p:attrNameLst>
                                      </p:cBhvr>
                                      <p:to>
                                        <a:srgbClr val="D5D5D5"/>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subTnLst>
                                    <p:animClr clrSpc="rgb" dir="cw">
                                      <p:cBhvr override="childStyle">
                                        <p:cTn dur="1" fill="hold" display="0" masterRel="nextClick" afterEffect="1"/>
                                        <p:tgtEl>
                                          <p:spTgt spid="52"/>
                                        </p:tgtEl>
                                        <p:attrNameLst>
                                          <p:attrName>ppt_c</p:attrName>
                                        </p:attrNameLst>
                                      </p:cBhvr>
                                      <p:to>
                                        <a:srgbClr val="D5D5D5"/>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subTnLst>
                                    <p:animClr clrSpc="rgb" dir="cw">
                                      <p:cBhvr override="childStyle">
                                        <p:cTn dur="1" fill="hold" display="0" masterRel="nextClick" afterEffect="1"/>
                                        <p:tgtEl>
                                          <p:spTgt spid="53"/>
                                        </p:tgtEl>
                                        <p:attrNameLst>
                                          <p:attrName>ppt_c</p:attrName>
                                        </p:attrNameLst>
                                      </p:cBhvr>
                                      <p:to>
                                        <a:srgbClr val="D5D5D5"/>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subTnLst>
                                    <p:animClr clrSpc="rgb" dir="cw">
                                      <p:cBhvr override="childStyle">
                                        <p:cTn dur="1" fill="hold" display="0" masterRel="nextClick" afterEffect="1"/>
                                        <p:tgtEl>
                                          <p:spTgt spid="54"/>
                                        </p:tgtEl>
                                        <p:attrNameLst>
                                          <p:attrName>ppt_c</p:attrName>
                                        </p:attrNameLst>
                                      </p:cBhvr>
                                      <p:to>
                                        <a:srgbClr val="D5D5D5"/>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D5D5D5"/>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left)">
                                      <p:cBhvr>
                                        <p:cTn id="32" dur="500"/>
                                        <p:tgtEl>
                                          <p:spTgt spid="56"/>
                                        </p:tgtEl>
                                      </p:cBhvr>
                                    </p:animEffect>
                                  </p:childTnLst>
                                  <p:subTnLst>
                                    <p:animClr clrSpc="rgb" dir="cw">
                                      <p:cBhvr override="childStyle">
                                        <p:cTn dur="1" fill="hold" display="0" masterRel="nextClick" afterEffect="1"/>
                                        <p:tgtEl>
                                          <p:spTgt spid="56"/>
                                        </p:tgtEl>
                                        <p:attrNameLst>
                                          <p:attrName>ppt_c</p:attrName>
                                        </p:attrNameLst>
                                      </p:cBhvr>
                                      <p:to>
                                        <a:srgbClr val="D5D5D5"/>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clear logic model</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6B1BCD07-7ACE-43CC-89B7-CFA46EEE0AF0}"/>
              </a:ext>
            </a:extLst>
          </p:cNvPr>
          <p:cNvPicPr>
            <a:picLocks noChangeAspect="1"/>
          </p:cNvPicPr>
          <p:nvPr/>
        </p:nvPicPr>
        <p:blipFill>
          <a:blip r:embed="rId4"/>
          <a:stretch>
            <a:fillRect/>
          </a:stretch>
        </p:blipFill>
        <p:spPr>
          <a:xfrm>
            <a:off x="1139281" y="1526572"/>
            <a:ext cx="9695329" cy="4537152"/>
          </a:xfrm>
          <a:prstGeom prst="rect">
            <a:avLst/>
          </a:prstGeom>
        </p:spPr>
      </p:pic>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5"/>
          <a:stretch>
            <a:fillRect/>
          </a:stretch>
        </p:blipFill>
        <p:spPr>
          <a:xfrm>
            <a:off x="10490560" y="6223334"/>
            <a:ext cx="1701440" cy="552968"/>
          </a:xfrm>
          <a:prstGeom prst="rect">
            <a:avLst/>
          </a:prstGeom>
        </p:spPr>
      </p:pic>
      <p:pic>
        <p:nvPicPr>
          <p:cNvPr id="7" name="Grafik 6">
            <a:extLst>
              <a:ext uri="{FF2B5EF4-FFF2-40B4-BE49-F238E27FC236}">
                <a16:creationId xmlns:a16="http://schemas.microsoft.com/office/drawing/2014/main" id="{B08C43AD-19B1-4AA3-977E-B7E9CFE975DD}"/>
              </a:ext>
            </a:extLst>
          </p:cNvPr>
          <p:cNvPicPr>
            <a:picLocks noChangeAspect="1"/>
          </p:cNvPicPr>
          <p:nvPr/>
        </p:nvPicPr>
        <p:blipFill>
          <a:blip r:embed="rId6"/>
          <a:stretch>
            <a:fillRect/>
          </a:stretch>
        </p:blipFill>
        <p:spPr>
          <a:xfrm>
            <a:off x="-17867" y="-63841"/>
            <a:ext cx="632021" cy="4740164"/>
          </a:xfrm>
          <a:prstGeom prst="rect">
            <a:avLst/>
          </a:prstGeom>
        </p:spPr>
      </p:pic>
    </p:spTree>
    <p:extLst>
      <p:ext uri="{BB962C8B-B14F-4D97-AF65-F5344CB8AC3E}">
        <p14:creationId xmlns:p14="http://schemas.microsoft.com/office/powerpoint/2010/main" val="1977368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Risk &amp; Protective Factors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5DFFF5E1-9E1E-499D-84CF-C575ECCBCFEB}"/>
              </a:ext>
            </a:extLst>
          </p:cNvPr>
          <p:cNvPicPr>
            <a:picLocks noChangeAspect="1"/>
          </p:cNvPicPr>
          <p:nvPr/>
        </p:nvPicPr>
        <p:blipFill>
          <a:blip r:embed="rId4"/>
          <a:stretch>
            <a:fillRect/>
          </a:stretch>
        </p:blipFill>
        <p:spPr>
          <a:xfrm>
            <a:off x="1346777" y="1327762"/>
            <a:ext cx="8690455" cy="2114677"/>
          </a:xfrm>
          <a:prstGeom prst="rect">
            <a:avLst/>
          </a:prstGeom>
        </p:spPr>
      </p:pic>
      <p:sp>
        <p:nvSpPr>
          <p:cNvPr id="11" name="Inhaltsplatzhalter 10">
            <a:extLst>
              <a:ext uri="{FF2B5EF4-FFF2-40B4-BE49-F238E27FC236}">
                <a16:creationId xmlns:a16="http://schemas.microsoft.com/office/drawing/2014/main" id="{37AB3CC0-5942-44D5-91D7-D0530955B49A}"/>
              </a:ext>
            </a:extLst>
          </p:cNvPr>
          <p:cNvSpPr>
            <a:spLocks noGrp="1"/>
          </p:cNvSpPr>
          <p:nvPr>
            <p:ph idx="1"/>
          </p:nvPr>
        </p:nvSpPr>
        <p:spPr>
          <a:xfrm>
            <a:off x="673642" y="3800801"/>
            <a:ext cx="10626607" cy="2436106"/>
          </a:xfrm>
        </p:spPr>
        <p:txBody>
          <a:bodyPr>
            <a:normAutofit fontScale="92500"/>
          </a:bodyPr>
          <a:lstStyle/>
          <a:p>
            <a:pPr marL="0" indent="0">
              <a:buNone/>
            </a:pPr>
            <a:r>
              <a:rPr lang="en-GB" sz="2200" dirty="0">
                <a:solidFill>
                  <a:schemeClr val="bg1"/>
                </a:solidFill>
              </a:rPr>
              <a:t>It goes beyond the question of </a:t>
            </a:r>
            <a:r>
              <a:rPr lang="en-GB" sz="2200" i="1" dirty="0">
                <a:solidFill>
                  <a:schemeClr val="bg1"/>
                </a:solidFill>
              </a:rPr>
              <a:t>“What are the harmful outcomes to children occurring in this context?” </a:t>
            </a:r>
            <a:r>
              <a:rPr lang="en-GB" sz="2200" dirty="0">
                <a:solidFill>
                  <a:schemeClr val="bg1"/>
                </a:solidFill>
              </a:rPr>
              <a:t>(e.g., child marriage, violence in schools, recruitment in armed forces, family separation).  Prevention programming must also ask: </a:t>
            </a:r>
            <a:endParaRPr lang="de-DE" sz="2200" dirty="0">
              <a:solidFill>
                <a:schemeClr val="bg1"/>
              </a:solidFill>
            </a:endParaRPr>
          </a:p>
          <a:p>
            <a:pPr lvl="0"/>
            <a:r>
              <a:rPr lang="en-GB" sz="2200" i="1" dirty="0">
                <a:solidFill>
                  <a:schemeClr val="tx2">
                    <a:lumMod val="75000"/>
                  </a:schemeClr>
                </a:solidFill>
              </a:rPr>
              <a:t>“</a:t>
            </a:r>
            <a:r>
              <a:rPr lang="en-GB" sz="2200" b="1" i="1" dirty="0">
                <a:solidFill>
                  <a:schemeClr val="tx2">
                    <a:lumMod val="75000"/>
                  </a:schemeClr>
                </a:solidFill>
              </a:rPr>
              <a:t>What are the risk factors leading to harmful outcomes for children that can be reduced?</a:t>
            </a:r>
            <a:r>
              <a:rPr lang="en-GB" sz="2200" i="1" dirty="0">
                <a:solidFill>
                  <a:schemeClr val="tx2">
                    <a:lumMod val="75000"/>
                  </a:schemeClr>
                </a:solidFill>
              </a:rPr>
              <a:t>” </a:t>
            </a:r>
          </a:p>
          <a:p>
            <a:pPr marL="0" lvl="0" indent="0">
              <a:buNone/>
            </a:pPr>
            <a:r>
              <a:rPr lang="en-GB" sz="2200" i="1" dirty="0">
                <a:solidFill>
                  <a:schemeClr val="bg1"/>
                </a:solidFill>
              </a:rPr>
              <a:t>	and</a:t>
            </a:r>
            <a:endParaRPr lang="de-DE" sz="2200" dirty="0">
              <a:solidFill>
                <a:schemeClr val="bg1"/>
              </a:solidFill>
            </a:endParaRPr>
          </a:p>
          <a:p>
            <a:pPr lvl="0"/>
            <a:r>
              <a:rPr lang="en-GB" sz="2200" b="1" i="1" dirty="0">
                <a:solidFill>
                  <a:schemeClr val="tx2">
                    <a:lumMod val="75000"/>
                  </a:schemeClr>
                </a:solidFill>
              </a:rPr>
              <a:t>“What are the protective factors preventing children from experiencing harmful outcomes that can be strengthened?”  </a:t>
            </a:r>
            <a:endParaRPr lang="de-DE" sz="2200" b="1" dirty="0">
              <a:solidFill>
                <a:schemeClr val="tx2">
                  <a:lumMod val="75000"/>
                </a:schemeClr>
              </a:solidFill>
            </a:endParaRPr>
          </a:p>
          <a:p>
            <a:pPr marL="0" indent="0" algn="ctr">
              <a:buNone/>
            </a:pPr>
            <a:endParaRPr lang="de-DE" sz="2000" b="1" dirty="0">
              <a:solidFill>
                <a:schemeClr val="bg1"/>
              </a:solidFill>
            </a:endParaRPr>
          </a:p>
          <a:p>
            <a:pPr marL="0" indent="0" algn="ctr">
              <a:buClr>
                <a:schemeClr val="tx2">
                  <a:lumMod val="75000"/>
                </a:schemeClr>
              </a:buClr>
              <a:buNone/>
            </a:pPr>
            <a:endParaRPr lang="de-DE" sz="2000" dirty="0">
              <a:solidFill>
                <a:schemeClr val="bg1"/>
              </a:solidFill>
            </a:endParaRPr>
          </a:p>
        </p:txBody>
      </p:sp>
    </p:spTree>
    <p:extLst>
      <p:ext uri="{BB962C8B-B14F-4D97-AF65-F5344CB8AC3E}">
        <p14:creationId xmlns:p14="http://schemas.microsoft.com/office/powerpoint/2010/main" val="2836613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Risk &amp; Protective Factors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5DFFF5E1-9E1E-499D-84CF-C575ECCBCFEB}"/>
              </a:ext>
            </a:extLst>
          </p:cNvPr>
          <p:cNvPicPr>
            <a:picLocks noChangeAspect="1"/>
          </p:cNvPicPr>
          <p:nvPr/>
        </p:nvPicPr>
        <p:blipFill>
          <a:blip r:embed="rId4"/>
          <a:stretch>
            <a:fillRect/>
          </a:stretch>
        </p:blipFill>
        <p:spPr>
          <a:xfrm>
            <a:off x="1346777" y="1327762"/>
            <a:ext cx="8690455" cy="2114677"/>
          </a:xfrm>
          <a:prstGeom prst="rect">
            <a:avLst/>
          </a:prstGeom>
        </p:spPr>
      </p:pic>
      <p:sp>
        <p:nvSpPr>
          <p:cNvPr id="11" name="Inhaltsplatzhalter 10">
            <a:extLst>
              <a:ext uri="{FF2B5EF4-FFF2-40B4-BE49-F238E27FC236}">
                <a16:creationId xmlns:a16="http://schemas.microsoft.com/office/drawing/2014/main" id="{37AB3CC0-5942-44D5-91D7-D0530955B49A}"/>
              </a:ext>
            </a:extLst>
          </p:cNvPr>
          <p:cNvSpPr>
            <a:spLocks noGrp="1"/>
          </p:cNvSpPr>
          <p:nvPr>
            <p:ph idx="1"/>
          </p:nvPr>
        </p:nvSpPr>
        <p:spPr>
          <a:xfrm>
            <a:off x="5948103" y="3699638"/>
            <a:ext cx="5204249" cy="2651259"/>
          </a:xfrm>
        </p:spPr>
        <p:txBody>
          <a:bodyPr>
            <a:normAutofit lnSpcReduction="10000"/>
          </a:bodyPr>
          <a:lstStyle/>
          <a:p>
            <a:pPr marL="0" indent="0">
              <a:buNone/>
            </a:pPr>
            <a:r>
              <a:rPr lang="en-GB" sz="2000" b="1" i="1" dirty="0">
                <a:solidFill>
                  <a:schemeClr val="tx2">
                    <a:lumMod val="75000"/>
                  </a:schemeClr>
                </a:solidFill>
              </a:rPr>
              <a:t>Risk factors</a:t>
            </a:r>
            <a:r>
              <a:rPr lang="en-GB" sz="2000" dirty="0">
                <a:solidFill>
                  <a:schemeClr val="tx2">
                    <a:lumMod val="75000"/>
                  </a:schemeClr>
                </a:solidFill>
              </a:rPr>
              <a:t> </a:t>
            </a:r>
            <a:r>
              <a:rPr lang="en-GB" sz="2000" dirty="0">
                <a:solidFill>
                  <a:schemeClr val="bg1"/>
                </a:solidFill>
              </a:rPr>
              <a:t>are threats and vulnerabilities that increase the probability of a negative outcome.</a:t>
            </a:r>
          </a:p>
          <a:p>
            <a:pPr marL="0" indent="0">
              <a:buNone/>
            </a:pPr>
            <a:r>
              <a:rPr lang="en-GB" sz="2000" b="1" dirty="0">
                <a:solidFill>
                  <a:schemeClr val="bg1"/>
                </a:solidFill>
              </a:rPr>
              <a:t>Threats </a:t>
            </a:r>
            <a:r>
              <a:rPr lang="en-GB" sz="2000" dirty="0">
                <a:solidFill>
                  <a:schemeClr val="bg1"/>
                </a:solidFill>
              </a:rPr>
              <a:t>exist in a child's environment, such as individuals or groups who are abusing children or events.</a:t>
            </a:r>
          </a:p>
          <a:p>
            <a:pPr marL="0" indent="0">
              <a:buNone/>
            </a:pPr>
            <a:r>
              <a:rPr lang="en-GB" sz="2000" b="1" dirty="0">
                <a:solidFill>
                  <a:schemeClr val="bg1"/>
                </a:solidFill>
              </a:rPr>
              <a:t>Vulnerabilities</a:t>
            </a:r>
            <a:r>
              <a:rPr lang="en-GB" sz="2000" dirty="0">
                <a:solidFill>
                  <a:schemeClr val="bg1"/>
                </a:solidFill>
              </a:rPr>
              <a:t> are individual traits or experiences that make a person or group susceptible to a threat (e.g., gender, ethnicity, being out-of-school, etc.). </a:t>
            </a:r>
            <a:endParaRPr lang="de-DE" sz="2000" b="1" dirty="0">
              <a:solidFill>
                <a:schemeClr val="bg1"/>
              </a:solidFill>
            </a:endParaRPr>
          </a:p>
          <a:p>
            <a:pPr marL="0" indent="0" algn="ctr">
              <a:buClr>
                <a:schemeClr val="tx2">
                  <a:lumMod val="75000"/>
                </a:schemeClr>
              </a:buClr>
              <a:buNone/>
            </a:pPr>
            <a:endParaRPr lang="de-DE" sz="2000" dirty="0">
              <a:solidFill>
                <a:schemeClr val="bg1"/>
              </a:solidFill>
            </a:endParaRPr>
          </a:p>
        </p:txBody>
      </p:sp>
      <p:sp>
        <p:nvSpPr>
          <p:cNvPr id="4" name="Textfeld 3">
            <a:extLst>
              <a:ext uri="{FF2B5EF4-FFF2-40B4-BE49-F238E27FC236}">
                <a16:creationId xmlns:a16="http://schemas.microsoft.com/office/drawing/2014/main" id="{57206F11-06EC-4741-8FDC-A0A919CE46EF}"/>
              </a:ext>
            </a:extLst>
          </p:cNvPr>
          <p:cNvSpPr txBox="1"/>
          <p:nvPr/>
        </p:nvSpPr>
        <p:spPr>
          <a:xfrm>
            <a:off x="544469" y="3886640"/>
            <a:ext cx="5147535" cy="2123658"/>
          </a:xfrm>
          <a:prstGeom prst="rect">
            <a:avLst/>
          </a:prstGeom>
          <a:solidFill>
            <a:schemeClr val="tx2">
              <a:lumMod val="20000"/>
              <a:lumOff val="80000"/>
            </a:schemeClr>
          </a:solidFill>
        </p:spPr>
        <p:txBody>
          <a:bodyPr wrap="square" rtlCol="0">
            <a:spAutoFit/>
          </a:bodyPr>
          <a:lstStyle/>
          <a:p>
            <a:pPr algn="ctr"/>
            <a:r>
              <a:rPr lang="en-GB" sz="2400" dirty="0">
                <a:solidFill>
                  <a:schemeClr val="bg1"/>
                </a:solidFill>
              </a:rPr>
              <a:t>Think about the negative outcome of home-based violence in South Sudan:</a:t>
            </a:r>
          </a:p>
          <a:p>
            <a:pPr algn="ctr"/>
            <a:r>
              <a:rPr lang="en-GB" sz="2800" b="1" i="1" dirty="0">
                <a:solidFill>
                  <a:schemeClr val="tx2">
                    <a:lumMod val="75000"/>
                  </a:schemeClr>
                </a:solidFill>
              </a:rPr>
              <a:t>What are the risk factors leading to home-based violence against children that can be reduced? </a:t>
            </a:r>
            <a:endParaRPr lang="de-DE" sz="2800" b="1" dirty="0">
              <a:solidFill>
                <a:schemeClr val="tx2">
                  <a:lumMod val="75000"/>
                </a:schemeClr>
              </a:solidFill>
            </a:endParaRPr>
          </a:p>
        </p:txBody>
      </p:sp>
    </p:spTree>
    <p:extLst>
      <p:ext uri="{BB962C8B-B14F-4D97-AF65-F5344CB8AC3E}">
        <p14:creationId xmlns:p14="http://schemas.microsoft.com/office/powerpoint/2010/main" val="1094337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Risk &amp; Protective Factors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B7609F7B-10ED-4F77-8CB7-BE0911686BB7}"/>
              </a:ext>
            </a:extLst>
          </p:cNvPr>
          <p:cNvPicPr>
            <a:picLocks noChangeAspect="1"/>
          </p:cNvPicPr>
          <p:nvPr/>
        </p:nvPicPr>
        <p:blipFill>
          <a:blip r:embed="rId4"/>
          <a:stretch>
            <a:fillRect/>
          </a:stretch>
        </p:blipFill>
        <p:spPr>
          <a:xfrm>
            <a:off x="1412839" y="1106825"/>
            <a:ext cx="6379881" cy="5370634"/>
          </a:xfrm>
          <a:prstGeom prst="rect">
            <a:avLst/>
          </a:prstGeom>
        </p:spPr>
      </p:pic>
    </p:spTree>
    <p:extLst>
      <p:ext uri="{BB962C8B-B14F-4D97-AF65-F5344CB8AC3E}">
        <p14:creationId xmlns:p14="http://schemas.microsoft.com/office/powerpoint/2010/main" val="3116970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Risk &amp; Protective Factors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5DFFF5E1-9E1E-499D-84CF-C575ECCBCFEB}"/>
              </a:ext>
            </a:extLst>
          </p:cNvPr>
          <p:cNvPicPr>
            <a:picLocks noChangeAspect="1"/>
          </p:cNvPicPr>
          <p:nvPr/>
        </p:nvPicPr>
        <p:blipFill>
          <a:blip r:embed="rId4"/>
          <a:stretch>
            <a:fillRect/>
          </a:stretch>
        </p:blipFill>
        <p:spPr>
          <a:xfrm>
            <a:off x="1346777" y="1327762"/>
            <a:ext cx="8690455" cy="2114677"/>
          </a:xfrm>
          <a:prstGeom prst="rect">
            <a:avLst/>
          </a:prstGeom>
        </p:spPr>
      </p:pic>
      <p:sp>
        <p:nvSpPr>
          <p:cNvPr id="7" name="Inhaltsplatzhalter 10">
            <a:extLst>
              <a:ext uri="{FF2B5EF4-FFF2-40B4-BE49-F238E27FC236}">
                <a16:creationId xmlns:a16="http://schemas.microsoft.com/office/drawing/2014/main" id="{0EE6997E-0389-40E4-BCA0-EBB7441DA307}"/>
              </a:ext>
            </a:extLst>
          </p:cNvPr>
          <p:cNvSpPr txBox="1">
            <a:spLocks/>
          </p:cNvSpPr>
          <p:nvPr/>
        </p:nvSpPr>
        <p:spPr>
          <a:xfrm>
            <a:off x="490460" y="3803325"/>
            <a:ext cx="4883399" cy="24361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000" b="1" i="1" dirty="0">
                <a:solidFill>
                  <a:schemeClr val="tx2">
                    <a:lumMod val="75000"/>
                  </a:schemeClr>
                </a:solidFill>
              </a:rPr>
              <a:t>Protective factors</a:t>
            </a:r>
            <a:r>
              <a:rPr lang="en-GB" sz="2000" dirty="0">
                <a:solidFill>
                  <a:schemeClr val="tx2">
                    <a:lumMod val="75000"/>
                  </a:schemeClr>
                </a:solidFill>
              </a:rPr>
              <a:t> </a:t>
            </a:r>
            <a:r>
              <a:rPr lang="en-GB" sz="2000" dirty="0">
                <a:solidFill>
                  <a:schemeClr val="bg1"/>
                </a:solidFill>
              </a:rPr>
              <a:t>balance and buffer risk factors and reduce a child’s vulnerability. They lower the probability of a harmful outcome. This includes </a:t>
            </a:r>
            <a:r>
              <a:rPr lang="en-GB" sz="2000" b="1" dirty="0">
                <a:solidFill>
                  <a:schemeClr val="bg1"/>
                </a:solidFill>
              </a:rPr>
              <a:t>capacities </a:t>
            </a:r>
            <a:r>
              <a:rPr lang="en-GB" sz="2000" dirty="0">
                <a:solidFill>
                  <a:schemeClr val="bg1"/>
                </a:solidFill>
              </a:rPr>
              <a:t>to mitigate threats (e.g., having a supportive peer group or enforcement of laws to ensure children are not engaged in harmful work). </a:t>
            </a:r>
            <a:endParaRPr lang="de-DE" sz="2000" dirty="0">
              <a:solidFill>
                <a:schemeClr val="bg1"/>
              </a:solidFill>
            </a:endParaRPr>
          </a:p>
        </p:txBody>
      </p:sp>
      <p:sp>
        <p:nvSpPr>
          <p:cNvPr id="9" name="Textfeld 8">
            <a:extLst>
              <a:ext uri="{FF2B5EF4-FFF2-40B4-BE49-F238E27FC236}">
                <a16:creationId xmlns:a16="http://schemas.microsoft.com/office/drawing/2014/main" id="{054231CD-F143-4F1D-A745-A4CA7E1058EE}"/>
              </a:ext>
            </a:extLst>
          </p:cNvPr>
          <p:cNvSpPr txBox="1"/>
          <p:nvPr/>
        </p:nvSpPr>
        <p:spPr>
          <a:xfrm>
            <a:off x="5692004" y="3657592"/>
            <a:ext cx="4773705" cy="2677656"/>
          </a:xfrm>
          <a:prstGeom prst="rect">
            <a:avLst/>
          </a:prstGeom>
          <a:solidFill>
            <a:schemeClr val="tx2">
              <a:lumMod val="20000"/>
              <a:lumOff val="80000"/>
            </a:schemeClr>
          </a:solidFill>
        </p:spPr>
        <p:txBody>
          <a:bodyPr wrap="square" rtlCol="0">
            <a:spAutoFit/>
          </a:bodyPr>
          <a:lstStyle/>
          <a:p>
            <a:pPr algn="ctr"/>
            <a:r>
              <a:rPr lang="en-GB" sz="2800" b="1" i="1" dirty="0">
                <a:solidFill>
                  <a:schemeClr val="tx2">
                    <a:lumMod val="75000"/>
                  </a:schemeClr>
                </a:solidFill>
              </a:rPr>
              <a:t>What are the protective factors in your context preventing children from experiencing home-based violence that can be strengthened?</a:t>
            </a:r>
            <a:endParaRPr lang="de-DE" sz="2800" b="1" dirty="0">
              <a:solidFill>
                <a:schemeClr val="tx2">
                  <a:lumMod val="75000"/>
                </a:schemeClr>
              </a:solidFill>
            </a:endParaRPr>
          </a:p>
        </p:txBody>
      </p:sp>
    </p:spTree>
    <p:extLst>
      <p:ext uri="{BB962C8B-B14F-4D97-AF65-F5344CB8AC3E}">
        <p14:creationId xmlns:p14="http://schemas.microsoft.com/office/powerpoint/2010/main" val="2210297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Risk &amp; Protective Factors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F8911B17-ECC1-461F-8A9E-33ABF7C9990D}"/>
              </a:ext>
            </a:extLst>
          </p:cNvPr>
          <p:cNvPicPr>
            <a:picLocks noChangeAspect="1"/>
          </p:cNvPicPr>
          <p:nvPr/>
        </p:nvPicPr>
        <p:blipFill>
          <a:blip r:embed="rId4"/>
          <a:stretch>
            <a:fillRect/>
          </a:stretch>
        </p:blipFill>
        <p:spPr>
          <a:xfrm>
            <a:off x="1018465" y="1149267"/>
            <a:ext cx="8341389" cy="5305311"/>
          </a:xfrm>
          <a:prstGeom prst="rect">
            <a:avLst/>
          </a:prstGeom>
        </p:spPr>
      </p:pic>
    </p:spTree>
    <p:extLst>
      <p:ext uri="{BB962C8B-B14F-4D97-AF65-F5344CB8AC3E}">
        <p14:creationId xmlns:p14="http://schemas.microsoft.com/office/powerpoint/2010/main" val="2450889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err="1">
                <a:solidFill>
                  <a:srgbClr val="57597F"/>
                </a:solidFill>
                <a:effectLst>
                  <a:outerShdw blurRad="38100" dist="38100" dir="2700000" algn="tl">
                    <a:srgbClr val="000000">
                      <a:alpha val="43137"/>
                    </a:srgbClr>
                  </a:outerShdw>
                </a:effectLst>
              </a:rPr>
              <a:t>Risk&amp;Protective</a:t>
            </a:r>
            <a:r>
              <a:rPr lang="en-US" sz="3600" dirty="0">
                <a:solidFill>
                  <a:srgbClr val="57597F"/>
                </a:solidFill>
                <a:effectLst>
                  <a:outerShdw blurRad="38100" dist="38100" dir="2700000" algn="tl">
                    <a:srgbClr val="000000">
                      <a:alpha val="43137"/>
                    </a:srgbClr>
                  </a:outerShdw>
                </a:effectLst>
              </a:rPr>
              <a:t> Factor Identification</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Inhaltsplatzhalter 4">
            <a:extLst>
              <a:ext uri="{FF2B5EF4-FFF2-40B4-BE49-F238E27FC236}">
                <a16:creationId xmlns:a16="http://schemas.microsoft.com/office/drawing/2014/main" id="{4A1FD00C-EEF2-440E-B2AB-1ABF6DB9201A}"/>
              </a:ext>
            </a:extLst>
          </p:cNvPr>
          <p:cNvPicPr>
            <a:picLocks noGrp="1" noChangeAspect="1"/>
          </p:cNvPicPr>
          <p:nvPr>
            <p:ph idx="1"/>
          </p:nvPr>
        </p:nvPicPr>
        <p:blipFill>
          <a:blip r:embed="rId4"/>
          <a:stretch>
            <a:fillRect/>
          </a:stretch>
        </p:blipFill>
        <p:spPr>
          <a:xfrm rot="213405">
            <a:off x="7535441" y="1459091"/>
            <a:ext cx="3074876" cy="4351338"/>
          </a:xfrm>
          <a:prstGeom prst="rect">
            <a:avLst/>
          </a:prstGeom>
        </p:spPr>
      </p:pic>
      <p:sp>
        <p:nvSpPr>
          <p:cNvPr id="9" name="Textfeld 8">
            <a:extLst>
              <a:ext uri="{FF2B5EF4-FFF2-40B4-BE49-F238E27FC236}">
                <a16:creationId xmlns:a16="http://schemas.microsoft.com/office/drawing/2014/main" id="{AD8B040A-B323-4822-904A-7AE92CB399E5}"/>
              </a:ext>
            </a:extLst>
          </p:cNvPr>
          <p:cNvSpPr txBox="1"/>
          <p:nvPr/>
        </p:nvSpPr>
        <p:spPr>
          <a:xfrm>
            <a:off x="518160" y="5757092"/>
            <a:ext cx="7433766" cy="369332"/>
          </a:xfrm>
          <a:prstGeom prst="rect">
            <a:avLst/>
          </a:prstGeom>
          <a:noFill/>
        </p:spPr>
        <p:txBody>
          <a:bodyPr wrap="none" rtlCol="0">
            <a:spAutoFit/>
          </a:bodyPr>
          <a:lstStyle/>
          <a:p>
            <a:r>
              <a:rPr lang="en-US" dirty="0">
                <a:hlinkClick r:id="rId5"/>
              </a:rPr>
              <a:t>identifying_risk_and_protective_factors_a_brief_guide.pdf (alliancecpha.org)</a:t>
            </a:r>
            <a:endParaRPr lang="de-DE" dirty="0"/>
          </a:p>
        </p:txBody>
      </p:sp>
      <p:sp>
        <p:nvSpPr>
          <p:cNvPr id="12" name="Inhaltsplatzhalter 10">
            <a:extLst>
              <a:ext uri="{FF2B5EF4-FFF2-40B4-BE49-F238E27FC236}">
                <a16:creationId xmlns:a16="http://schemas.microsoft.com/office/drawing/2014/main" id="{7932B6EB-3168-427E-A180-1E3F9C9E84EB}"/>
              </a:ext>
            </a:extLst>
          </p:cNvPr>
          <p:cNvSpPr txBox="1">
            <a:spLocks/>
          </p:cNvSpPr>
          <p:nvPr/>
        </p:nvSpPr>
        <p:spPr>
          <a:xfrm>
            <a:off x="701851" y="1515608"/>
            <a:ext cx="6546848" cy="4943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chemeClr val="tx2">
                  <a:lumMod val="75000"/>
                </a:schemeClr>
              </a:buClr>
              <a:buNone/>
            </a:pPr>
            <a:r>
              <a:rPr lang="de-DE" sz="2000" b="1" dirty="0">
                <a:solidFill>
                  <a:schemeClr val="tx2">
                    <a:lumMod val="75000"/>
                  </a:schemeClr>
                </a:solidFill>
              </a:rPr>
              <a:t>Participatory </a:t>
            </a:r>
            <a:r>
              <a:rPr lang="de-DE" sz="2000" b="1" dirty="0" err="1">
                <a:solidFill>
                  <a:schemeClr val="tx2">
                    <a:lumMod val="75000"/>
                  </a:schemeClr>
                </a:solidFill>
              </a:rPr>
              <a:t>assessment</a:t>
            </a:r>
            <a:r>
              <a:rPr lang="de-DE" sz="2000" b="1" dirty="0">
                <a:solidFill>
                  <a:schemeClr val="tx2">
                    <a:lumMod val="75000"/>
                  </a:schemeClr>
                </a:solidFill>
              </a:rPr>
              <a:t> </a:t>
            </a:r>
            <a:r>
              <a:rPr lang="de-DE" sz="2000" b="1" dirty="0" err="1">
                <a:solidFill>
                  <a:schemeClr val="tx2">
                    <a:lumMod val="75000"/>
                  </a:schemeClr>
                </a:solidFill>
              </a:rPr>
              <a:t>exercises</a:t>
            </a:r>
            <a:r>
              <a:rPr lang="de-DE" sz="2000" b="1" dirty="0">
                <a:solidFill>
                  <a:schemeClr val="tx2">
                    <a:lumMod val="75000"/>
                  </a:schemeClr>
                </a:solidFill>
              </a:rPr>
              <a:t> </a:t>
            </a:r>
            <a:r>
              <a:rPr lang="de-DE" sz="2000" dirty="0" err="1">
                <a:solidFill>
                  <a:schemeClr val="bg1"/>
                </a:solidFill>
              </a:rPr>
              <a:t>with</a:t>
            </a:r>
            <a:r>
              <a:rPr lang="de-DE" sz="2000" dirty="0">
                <a:solidFill>
                  <a:schemeClr val="bg1"/>
                </a:solidFill>
              </a:rPr>
              <a:t> </a:t>
            </a:r>
            <a:r>
              <a:rPr lang="de-DE" sz="2000" dirty="0" err="1">
                <a:solidFill>
                  <a:schemeClr val="bg1"/>
                </a:solidFill>
              </a:rPr>
              <a:t>children</a:t>
            </a:r>
            <a:r>
              <a:rPr lang="de-DE" sz="2000" dirty="0">
                <a:solidFill>
                  <a:schemeClr val="bg1"/>
                </a:solidFill>
              </a:rPr>
              <a:t>, </a:t>
            </a:r>
            <a:r>
              <a:rPr lang="de-DE" sz="2000" dirty="0" err="1">
                <a:solidFill>
                  <a:schemeClr val="bg1"/>
                </a:solidFill>
              </a:rPr>
              <a:t>families</a:t>
            </a:r>
            <a:r>
              <a:rPr lang="de-DE" sz="2000" dirty="0">
                <a:solidFill>
                  <a:schemeClr val="bg1"/>
                </a:solidFill>
              </a:rPr>
              <a:t>, and </a:t>
            </a:r>
            <a:r>
              <a:rPr lang="de-DE" sz="2000" dirty="0" err="1">
                <a:solidFill>
                  <a:schemeClr val="bg1"/>
                </a:solidFill>
              </a:rPr>
              <a:t>community</a:t>
            </a:r>
            <a:r>
              <a:rPr lang="de-DE" sz="2000" dirty="0">
                <a:solidFill>
                  <a:schemeClr val="bg1"/>
                </a:solidFill>
              </a:rPr>
              <a:t> </a:t>
            </a:r>
            <a:r>
              <a:rPr lang="de-DE" sz="2000" dirty="0" err="1">
                <a:solidFill>
                  <a:schemeClr val="bg1"/>
                </a:solidFill>
              </a:rPr>
              <a:t>members</a:t>
            </a:r>
            <a:r>
              <a:rPr lang="de-DE" sz="2000" dirty="0">
                <a:solidFill>
                  <a:schemeClr val="bg1"/>
                </a:solidFill>
              </a:rPr>
              <a:t> such </a:t>
            </a:r>
            <a:r>
              <a:rPr lang="de-DE" sz="2000" dirty="0" err="1">
                <a:solidFill>
                  <a:schemeClr val="bg1"/>
                </a:solidFill>
              </a:rPr>
              <a:t>as</a:t>
            </a:r>
            <a:r>
              <a:rPr lang="de-DE" sz="2000" dirty="0">
                <a:solidFill>
                  <a:schemeClr val="bg1"/>
                </a:solidFill>
              </a:rPr>
              <a:t> </a:t>
            </a:r>
            <a:r>
              <a:rPr lang="de-DE" sz="2000" dirty="0" err="1">
                <a:solidFill>
                  <a:schemeClr val="bg1"/>
                </a:solidFill>
              </a:rPr>
              <a:t>focus</a:t>
            </a:r>
            <a:r>
              <a:rPr lang="de-DE" sz="2000" dirty="0">
                <a:solidFill>
                  <a:schemeClr val="bg1"/>
                </a:solidFill>
              </a:rPr>
              <a:t> </a:t>
            </a:r>
            <a:r>
              <a:rPr lang="de-DE" sz="2000" dirty="0" err="1">
                <a:solidFill>
                  <a:schemeClr val="bg1"/>
                </a:solidFill>
              </a:rPr>
              <a:t>group</a:t>
            </a:r>
            <a:r>
              <a:rPr lang="de-DE" sz="2000" dirty="0">
                <a:solidFill>
                  <a:schemeClr val="bg1"/>
                </a:solidFill>
              </a:rPr>
              <a:t> </a:t>
            </a:r>
            <a:r>
              <a:rPr lang="de-DE" sz="2000" dirty="0" err="1">
                <a:solidFill>
                  <a:schemeClr val="bg1"/>
                </a:solidFill>
              </a:rPr>
              <a:t>discussions</a:t>
            </a:r>
            <a:r>
              <a:rPr lang="de-DE" sz="2000" dirty="0">
                <a:solidFill>
                  <a:schemeClr val="bg1"/>
                </a:solidFill>
              </a:rPr>
              <a:t> </a:t>
            </a:r>
            <a:r>
              <a:rPr lang="de-DE" sz="2000" dirty="0" err="1">
                <a:solidFill>
                  <a:schemeClr val="bg1"/>
                </a:solidFill>
              </a:rPr>
              <a:t>or</a:t>
            </a:r>
            <a:r>
              <a:rPr lang="de-DE" sz="2000" dirty="0">
                <a:solidFill>
                  <a:schemeClr val="bg1"/>
                </a:solidFill>
              </a:rPr>
              <a:t> </a:t>
            </a:r>
            <a:r>
              <a:rPr lang="de-DE" sz="2000" dirty="0" err="1">
                <a:solidFill>
                  <a:schemeClr val="bg1"/>
                </a:solidFill>
              </a:rPr>
              <a:t>surveys</a:t>
            </a:r>
            <a:r>
              <a:rPr lang="de-DE" sz="2000" dirty="0">
                <a:solidFill>
                  <a:schemeClr val="bg1"/>
                </a:solidFill>
              </a:rPr>
              <a:t>. </a:t>
            </a:r>
          </a:p>
          <a:p>
            <a:pPr marL="0" indent="0">
              <a:buClr>
                <a:schemeClr val="tx2">
                  <a:lumMod val="75000"/>
                </a:schemeClr>
              </a:buClr>
              <a:buNone/>
            </a:pPr>
            <a:endParaRPr lang="en-US" sz="2000" dirty="0">
              <a:solidFill>
                <a:schemeClr val="bg1"/>
              </a:solidFill>
            </a:endParaRPr>
          </a:p>
          <a:p>
            <a:pPr>
              <a:buClr>
                <a:schemeClr val="tx2">
                  <a:lumMod val="75000"/>
                </a:schemeClr>
              </a:buClr>
              <a:buFont typeface="Courier New" panose="02070309020205020404" pitchFamily="49" charset="0"/>
              <a:buChar char="o"/>
            </a:pPr>
            <a:r>
              <a:rPr lang="en-US" sz="2000" dirty="0">
                <a:solidFill>
                  <a:schemeClr val="bg1"/>
                </a:solidFill>
              </a:rPr>
              <a:t>Why is identifying and ranking risk and protective factors important and necessary? </a:t>
            </a:r>
          </a:p>
          <a:p>
            <a:pPr>
              <a:buClr>
                <a:schemeClr val="tx2">
                  <a:lumMod val="75000"/>
                </a:schemeClr>
              </a:buClr>
              <a:buFont typeface="Courier New" panose="02070309020205020404" pitchFamily="49" charset="0"/>
              <a:buChar char="o"/>
            </a:pPr>
            <a:r>
              <a:rPr lang="en-US" sz="2000" dirty="0">
                <a:solidFill>
                  <a:schemeClr val="bg1"/>
                </a:solidFill>
              </a:rPr>
              <a:t>Who can use this methodology to identify and prioritize risk and protective factors?</a:t>
            </a:r>
          </a:p>
          <a:p>
            <a:pPr>
              <a:buClr>
                <a:schemeClr val="tx2">
                  <a:lumMod val="75000"/>
                </a:schemeClr>
              </a:buClr>
              <a:buFont typeface="Courier New" panose="02070309020205020404" pitchFamily="49" charset="0"/>
              <a:buChar char="o"/>
            </a:pPr>
            <a:r>
              <a:rPr lang="en-US" sz="2000" dirty="0">
                <a:solidFill>
                  <a:schemeClr val="bg1"/>
                </a:solidFill>
              </a:rPr>
              <a:t>When should you identify risk and protective factors?</a:t>
            </a:r>
          </a:p>
          <a:p>
            <a:pPr>
              <a:buClr>
                <a:schemeClr val="tx2">
                  <a:lumMod val="75000"/>
                </a:schemeClr>
              </a:buClr>
              <a:buFont typeface="Courier New" panose="02070309020205020404" pitchFamily="49" charset="0"/>
              <a:buChar char="o"/>
            </a:pPr>
            <a:endParaRPr lang="de-DE" sz="2000" dirty="0">
              <a:solidFill>
                <a:schemeClr val="bg1"/>
              </a:solidFill>
            </a:endParaRPr>
          </a:p>
        </p:txBody>
      </p:sp>
    </p:spTree>
    <p:extLst>
      <p:ext uri="{BB962C8B-B14F-4D97-AF65-F5344CB8AC3E}">
        <p14:creationId xmlns:p14="http://schemas.microsoft.com/office/powerpoint/2010/main" val="4288914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9DA9C442-6A14-4DD6-8419-18F37C7DC0C8}"/>
              </a:ext>
            </a:extLst>
          </p:cNvPr>
          <p:cNvSpPr>
            <a:spLocks noGrp="1"/>
          </p:cNvSpPr>
          <p:nvPr>
            <p:ph idx="1"/>
          </p:nvPr>
        </p:nvSpPr>
        <p:spPr>
          <a:xfrm>
            <a:off x="1970327" y="684368"/>
            <a:ext cx="6676505" cy="4351338"/>
          </a:xfrm>
        </p:spPr>
        <p:txBody>
          <a:bodyPr>
            <a:normAutofit/>
          </a:bodyPr>
          <a:lstStyle/>
          <a:p>
            <a:pPr marL="0" indent="0" algn="ctr">
              <a:buClr>
                <a:schemeClr val="tx2">
                  <a:lumMod val="75000"/>
                </a:schemeClr>
              </a:buClr>
              <a:buNone/>
            </a:pPr>
            <a:r>
              <a:rPr lang="de-DE" sz="7200" b="1" dirty="0">
                <a:solidFill>
                  <a:schemeClr val="tx2">
                    <a:lumMod val="75000"/>
                  </a:schemeClr>
                </a:solidFill>
              </a:rPr>
              <a:t>Stretching</a:t>
            </a:r>
          </a:p>
          <a:p>
            <a:pPr marL="0" indent="0" algn="ctr">
              <a:buClr>
                <a:schemeClr val="tx2">
                  <a:lumMod val="75000"/>
                </a:schemeClr>
              </a:buClr>
              <a:buNone/>
            </a:pPr>
            <a:r>
              <a:rPr lang="de-DE" sz="2400" b="1" dirty="0">
                <a:solidFill>
                  <a:schemeClr val="tx2">
                    <a:lumMod val="75000"/>
                  </a:schemeClr>
                </a:solidFill>
              </a:rPr>
              <a:t>5 </a:t>
            </a:r>
            <a:r>
              <a:rPr lang="de-DE" sz="2400" b="1" dirty="0" err="1">
                <a:solidFill>
                  <a:schemeClr val="tx2">
                    <a:lumMod val="75000"/>
                  </a:schemeClr>
                </a:solidFill>
              </a:rPr>
              <a:t>minutes</a:t>
            </a:r>
            <a:endParaRPr lang="de-DE" sz="2400" b="1" dirty="0">
              <a:solidFill>
                <a:schemeClr val="tx2">
                  <a:lumMod val="75000"/>
                </a:schemeClr>
              </a:solidFill>
            </a:endParaRPr>
          </a:p>
        </p:txBody>
      </p:sp>
      <p:pic>
        <p:nvPicPr>
          <p:cNvPr id="14" name="Grafik 13" descr="Ein Bild, das ClipArt, Puppe enthält.&#10;&#10;Automatisch generierte Beschreibung">
            <a:extLst>
              <a:ext uri="{FF2B5EF4-FFF2-40B4-BE49-F238E27FC236}">
                <a16:creationId xmlns:a16="http://schemas.microsoft.com/office/drawing/2014/main" id="{5E4AD4ED-C836-43FF-9970-F8ECA29B80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101" y="2182977"/>
            <a:ext cx="8642959" cy="4155982"/>
          </a:xfrm>
          <a:prstGeom prst="rect">
            <a:avLst/>
          </a:prstGeom>
        </p:spPr>
      </p:pic>
    </p:spTree>
    <p:extLst>
      <p:ext uri="{BB962C8B-B14F-4D97-AF65-F5344CB8AC3E}">
        <p14:creationId xmlns:p14="http://schemas.microsoft.com/office/powerpoint/2010/main" val="3790034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10">
            <a:extLst>
              <a:ext uri="{FF2B5EF4-FFF2-40B4-BE49-F238E27FC236}">
                <a16:creationId xmlns:a16="http://schemas.microsoft.com/office/drawing/2014/main" id="{F3B36A00-2A7E-451E-B0DE-DA649F843398}"/>
              </a:ext>
            </a:extLst>
          </p:cNvPr>
          <p:cNvSpPr>
            <a:spLocks noGrp="1"/>
          </p:cNvSpPr>
          <p:nvPr>
            <p:ph idx="1"/>
          </p:nvPr>
        </p:nvSpPr>
        <p:spPr>
          <a:xfrm>
            <a:off x="691344" y="1036300"/>
            <a:ext cx="10515600" cy="4351338"/>
          </a:xfrm>
        </p:spPr>
        <p:txBody>
          <a:bodyPr/>
          <a:lstStyle/>
          <a:p>
            <a:pPr marL="0" indent="0">
              <a:buNone/>
            </a:pPr>
            <a:r>
              <a:rPr lang="de-DE" dirty="0">
                <a:solidFill>
                  <a:schemeClr val="tx2">
                    <a:lumMod val="75000"/>
                  </a:schemeClr>
                </a:solidFill>
              </a:rPr>
              <a:t>Seven </a:t>
            </a:r>
            <a:r>
              <a:rPr lang="de-DE" dirty="0" err="1">
                <a:solidFill>
                  <a:schemeClr val="tx2">
                    <a:lumMod val="75000"/>
                  </a:schemeClr>
                </a:solidFill>
              </a:rPr>
              <a:t>Strategies</a:t>
            </a:r>
            <a:r>
              <a:rPr lang="de-DE" dirty="0">
                <a:solidFill>
                  <a:schemeClr val="tx2">
                    <a:lumMod val="75000"/>
                  </a:schemeClr>
                </a:solidFill>
              </a:rPr>
              <a:t> </a:t>
            </a:r>
            <a:r>
              <a:rPr lang="de-DE" dirty="0" err="1">
                <a:solidFill>
                  <a:schemeClr val="tx2">
                    <a:lumMod val="75000"/>
                  </a:schemeClr>
                </a:solidFill>
              </a:rPr>
              <a:t>for</a:t>
            </a:r>
            <a:r>
              <a:rPr lang="de-DE" dirty="0">
                <a:solidFill>
                  <a:schemeClr val="tx2">
                    <a:lumMod val="75000"/>
                  </a:schemeClr>
                </a:solidFill>
              </a:rPr>
              <a:t> </a:t>
            </a:r>
            <a:r>
              <a:rPr lang="de-DE" dirty="0" err="1">
                <a:solidFill>
                  <a:schemeClr val="tx2">
                    <a:lumMod val="75000"/>
                  </a:schemeClr>
                </a:solidFill>
              </a:rPr>
              <a:t>Ending</a:t>
            </a:r>
            <a:r>
              <a:rPr lang="de-DE" dirty="0">
                <a:solidFill>
                  <a:schemeClr val="tx2">
                    <a:lumMod val="75000"/>
                  </a:schemeClr>
                </a:solidFill>
              </a:rPr>
              <a:t> </a:t>
            </a:r>
            <a:r>
              <a:rPr lang="de-DE" dirty="0" err="1">
                <a:solidFill>
                  <a:schemeClr val="tx2">
                    <a:lumMod val="75000"/>
                  </a:schemeClr>
                </a:solidFill>
              </a:rPr>
              <a:t>Violence</a:t>
            </a:r>
            <a:r>
              <a:rPr lang="de-DE" dirty="0">
                <a:solidFill>
                  <a:schemeClr val="tx2">
                    <a:lumMod val="75000"/>
                  </a:schemeClr>
                </a:solidFill>
              </a:rPr>
              <a:t> </a:t>
            </a:r>
            <a:r>
              <a:rPr lang="de-DE" dirty="0" err="1">
                <a:solidFill>
                  <a:schemeClr val="tx2">
                    <a:lumMod val="75000"/>
                  </a:schemeClr>
                </a:solidFill>
              </a:rPr>
              <a:t>Against</a:t>
            </a:r>
            <a:r>
              <a:rPr lang="de-DE" dirty="0">
                <a:solidFill>
                  <a:schemeClr val="tx2">
                    <a:lumMod val="75000"/>
                  </a:schemeClr>
                </a:solidFill>
              </a:rPr>
              <a:t> Children</a:t>
            </a:r>
          </a:p>
        </p:txBody>
      </p:sp>
      <p:pic>
        <p:nvPicPr>
          <p:cNvPr id="12" name="Picture 10">
            <a:extLst>
              <a:ext uri="{FF2B5EF4-FFF2-40B4-BE49-F238E27FC236}">
                <a16:creationId xmlns:a16="http://schemas.microsoft.com/office/drawing/2014/main" id="{BC5B710A-E324-4498-BA8D-47415BDAFB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0001" y="1517305"/>
            <a:ext cx="7241381" cy="4835527"/>
          </a:xfrm>
          <a:prstGeom prst="rect">
            <a:avLst/>
          </a:prstGeom>
        </p:spPr>
      </p:pic>
      <p:pic>
        <p:nvPicPr>
          <p:cNvPr id="3" name="Grafik 2">
            <a:extLst>
              <a:ext uri="{FF2B5EF4-FFF2-40B4-BE49-F238E27FC236}">
                <a16:creationId xmlns:a16="http://schemas.microsoft.com/office/drawing/2014/main" id="{8D895250-1082-4179-8245-60FCE346C72D}"/>
              </a:ext>
            </a:extLst>
          </p:cNvPr>
          <p:cNvPicPr>
            <a:picLocks noChangeAspect="1"/>
          </p:cNvPicPr>
          <p:nvPr/>
        </p:nvPicPr>
        <p:blipFill>
          <a:blip r:embed="rId5"/>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2746970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86E7DCC-6AEC-42D6-AF79-081552EF3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842" y="0"/>
            <a:ext cx="2128529" cy="920887"/>
          </a:xfrm>
          <a:prstGeom prst="rect">
            <a:avLst/>
          </a:prstGeom>
        </p:spPr>
      </p:pic>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Housekeeping Items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4"/>
          <a:srcRect l="3454" r="11245" b="-2"/>
          <a:stretch/>
        </p:blipFill>
        <p:spPr>
          <a:xfrm>
            <a:off x="10774289" y="140659"/>
            <a:ext cx="1228782" cy="857328"/>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Inhaltsplatzhalter 10">
            <a:extLst>
              <a:ext uri="{FF2B5EF4-FFF2-40B4-BE49-F238E27FC236}">
                <a16:creationId xmlns:a16="http://schemas.microsoft.com/office/drawing/2014/main" id="{F279C930-91D1-4CC3-B2C6-215C0E043BE3}"/>
              </a:ext>
            </a:extLst>
          </p:cNvPr>
          <p:cNvSpPr>
            <a:spLocks noGrp="1"/>
          </p:cNvSpPr>
          <p:nvPr>
            <p:ph idx="1"/>
          </p:nvPr>
        </p:nvSpPr>
        <p:spPr>
          <a:xfrm>
            <a:off x="701850" y="1672269"/>
            <a:ext cx="11134515" cy="4943181"/>
          </a:xfrm>
        </p:spPr>
        <p:txBody>
          <a:bodyPr>
            <a:normAutofit/>
          </a:bodyPr>
          <a:lstStyle/>
          <a:p>
            <a:pPr>
              <a:buClr>
                <a:schemeClr val="tx2">
                  <a:lumMod val="75000"/>
                </a:schemeClr>
              </a:buClr>
              <a:buFont typeface="Courier New" panose="02070309020205020404" pitchFamily="49" charset="0"/>
              <a:buChar char="o"/>
            </a:pPr>
            <a:r>
              <a:rPr lang="de-DE" sz="2000" dirty="0" err="1">
                <a:solidFill>
                  <a:schemeClr val="bg1"/>
                </a:solidFill>
              </a:rPr>
              <a:t>Feel</a:t>
            </a:r>
            <a:r>
              <a:rPr lang="de-DE" sz="2000" dirty="0">
                <a:solidFill>
                  <a:schemeClr val="bg1"/>
                </a:solidFill>
              </a:rPr>
              <a:t> </a:t>
            </a:r>
            <a:r>
              <a:rPr lang="de-DE" sz="2000" dirty="0" err="1">
                <a:solidFill>
                  <a:schemeClr val="bg1"/>
                </a:solidFill>
              </a:rPr>
              <a:t>free</a:t>
            </a:r>
            <a:r>
              <a:rPr lang="de-DE" sz="2000" dirty="0">
                <a:solidFill>
                  <a:schemeClr val="bg1"/>
                </a:solidFill>
              </a:rPr>
              <a:t> </a:t>
            </a:r>
            <a:r>
              <a:rPr lang="de-DE" sz="2000" dirty="0" err="1">
                <a:solidFill>
                  <a:schemeClr val="bg1"/>
                </a:solidFill>
              </a:rPr>
              <a:t>to</a:t>
            </a:r>
            <a:r>
              <a:rPr lang="de-DE" sz="2000" dirty="0">
                <a:solidFill>
                  <a:schemeClr val="bg1"/>
                </a:solidFill>
              </a:rPr>
              <a:t> </a:t>
            </a:r>
            <a:r>
              <a:rPr lang="de-DE" sz="2000" dirty="0" err="1">
                <a:solidFill>
                  <a:schemeClr val="bg1"/>
                </a:solidFill>
              </a:rPr>
              <a:t>introduce</a:t>
            </a:r>
            <a:r>
              <a:rPr lang="de-DE" sz="2000" dirty="0">
                <a:solidFill>
                  <a:schemeClr val="bg1"/>
                </a:solidFill>
              </a:rPr>
              <a:t> </a:t>
            </a:r>
            <a:r>
              <a:rPr lang="de-DE" sz="2000" dirty="0" err="1">
                <a:solidFill>
                  <a:schemeClr val="bg1"/>
                </a:solidFill>
              </a:rPr>
              <a:t>yourself</a:t>
            </a:r>
            <a:r>
              <a:rPr lang="de-DE" sz="2000" dirty="0">
                <a:solidFill>
                  <a:schemeClr val="bg1"/>
                </a:solidFill>
              </a:rPr>
              <a:t> in </a:t>
            </a:r>
            <a:r>
              <a:rPr lang="de-DE" sz="2000" dirty="0" err="1">
                <a:solidFill>
                  <a:schemeClr val="bg1"/>
                </a:solidFill>
              </a:rPr>
              <a:t>the</a:t>
            </a:r>
            <a:r>
              <a:rPr lang="de-DE" sz="2000" dirty="0">
                <a:solidFill>
                  <a:schemeClr val="bg1"/>
                </a:solidFill>
              </a:rPr>
              <a:t> </a:t>
            </a:r>
            <a:r>
              <a:rPr lang="de-DE" sz="2000" dirty="0" err="1">
                <a:solidFill>
                  <a:schemeClr val="bg1"/>
                </a:solidFill>
              </a:rPr>
              <a:t>chatbox</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Please</a:t>
            </a:r>
            <a:r>
              <a:rPr lang="de-DE" sz="2000" dirty="0">
                <a:solidFill>
                  <a:schemeClr val="bg1"/>
                </a:solidFill>
              </a:rPr>
              <a:t> </a:t>
            </a:r>
            <a:r>
              <a:rPr lang="de-DE" sz="2000" dirty="0" err="1">
                <a:solidFill>
                  <a:schemeClr val="bg1"/>
                </a:solidFill>
              </a:rPr>
              <a:t>make</a:t>
            </a:r>
            <a:r>
              <a:rPr lang="de-DE" sz="2000" dirty="0">
                <a:solidFill>
                  <a:schemeClr val="bg1"/>
                </a:solidFill>
              </a:rPr>
              <a:t> </a:t>
            </a:r>
            <a:r>
              <a:rPr lang="de-DE" sz="2000" dirty="0" err="1">
                <a:solidFill>
                  <a:schemeClr val="bg1"/>
                </a:solidFill>
              </a:rPr>
              <a:t>sure</a:t>
            </a:r>
            <a:r>
              <a:rPr lang="de-DE" sz="2000" dirty="0">
                <a:solidFill>
                  <a:schemeClr val="bg1"/>
                </a:solidFill>
              </a:rPr>
              <a:t> </a:t>
            </a:r>
            <a:r>
              <a:rPr lang="de-DE" sz="2000" dirty="0" err="1">
                <a:solidFill>
                  <a:schemeClr val="bg1"/>
                </a:solidFill>
              </a:rPr>
              <a:t>your</a:t>
            </a:r>
            <a:r>
              <a:rPr lang="de-DE" sz="2000" dirty="0">
                <a:solidFill>
                  <a:schemeClr val="bg1"/>
                </a:solidFill>
              </a:rPr>
              <a:t> </a:t>
            </a:r>
            <a:r>
              <a:rPr lang="de-DE" sz="2000" dirty="0" err="1">
                <a:solidFill>
                  <a:schemeClr val="bg1"/>
                </a:solidFill>
              </a:rPr>
              <a:t>name</a:t>
            </a:r>
            <a:r>
              <a:rPr lang="de-DE" sz="2000" dirty="0">
                <a:solidFill>
                  <a:schemeClr val="bg1"/>
                </a:solidFill>
              </a:rPr>
              <a:t> </a:t>
            </a:r>
            <a:r>
              <a:rPr lang="de-DE" sz="2000" dirty="0" err="1">
                <a:solidFill>
                  <a:schemeClr val="bg1"/>
                </a:solidFill>
              </a:rPr>
              <a:t>is</a:t>
            </a:r>
            <a:r>
              <a:rPr lang="de-DE" sz="2000" dirty="0">
                <a:solidFill>
                  <a:schemeClr val="bg1"/>
                </a:solidFill>
              </a:rPr>
              <a:t> </a:t>
            </a:r>
            <a:r>
              <a:rPr lang="de-DE" sz="2000" dirty="0" err="1">
                <a:solidFill>
                  <a:schemeClr val="bg1"/>
                </a:solidFill>
              </a:rPr>
              <a:t>displaced</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Turn off </a:t>
            </a:r>
            <a:r>
              <a:rPr lang="de-DE" sz="2000" dirty="0" err="1">
                <a:solidFill>
                  <a:schemeClr val="bg1"/>
                </a:solidFill>
              </a:rPr>
              <a:t>your</a:t>
            </a:r>
            <a:r>
              <a:rPr lang="de-DE" sz="2000" dirty="0">
                <a:solidFill>
                  <a:schemeClr val="bg1"/>
                </a:solidFill>
              </a:rPr>
              <a:t> </a:t>
            </a:r>
            <a:r>
              <a:rPr lang="de-DE" sz="2000" dirty="0" err="1">
                <a:solidFill>
                  <a:schemeClr val="bg1"/>
                </a:solidFill>
              </a:rPr>
              <a:t>microphone</a:t>
            </a:r>
            <a:r>
              <a:rPr lang="de-DE" sz="2000" dirty="0">
                <a:solidFill>
                  <a:schemeClr val="bg1"/>
                </a:solidFill>
              </a:rPr>
              <a:t>/ </a:t>
            </a:r>
            <a:r>
              <a:rPr lang="de-DE" sz="2000" dirty="0" err="1">
                <a:solidFill>
                  <a:schemeClr val="bg1"/>
                </a:solidFill>
              </a:rPr>
              <a:t>camera</a:t>
            </a:r>
            <a:r>
              <a:rPr lang="de-DE" sz="2000" dirty="0">
                <a:solidFill>
                  <a:schemeClr val="bg1"/>
                </a:solidFill>
              </a:rPr>
              <a:t> </a:t>
            </a:r>
            <a:r>
              <a:rPr lang="de-DE" sz="2000" dirty="0" err="1">
                <a:solidFill>
                  <a:schemeClr val="bg1"/>
                </a:solidFill>
              </a:rPr>
              <a:t>while</a:t>
            </a:r>
            <a:r>
              <a:rPr lang="de-DE" sz="2000" dirty="0">
                <a:solidFill>
                  <a:schemeClr val="bg1"/>
                </a:solidFill>
              </a:rPr>
              <a:t> </a:t>
            </a:r>
            <a:r>
              <a:rPr lang="de-DE" sz="2000" dirty="0" err="1">
                <a:solidFill>
                  <a:schemeClr val="bg1"/>
                </a:solidFill>
              </a:rPr>
              <a:t>you´re</a:t>
            </a:r>
            <a:r>
              <a:rPr lang="de-DE" sz="2000" dirty="0">
                <a:solidFill>
                  <a:schemeClr val="bg1"/>
                </a:solidFill>
              </a:rPr>
              <a:t> not </a:t>
            </a:r>
            <a:r>
              <a:rPr lang="de-DE" sz="2000" dirty="0" err="1">
                <a:solidFill>
                  <a:schemeClr val="bg1"/>
                </a:solidFill>
              </a:rPr>
              <a:t>speaking</a:t>
            </a:r>
            <a:r>
              <a:rPr lang="de-DE" sz="2000" dirty="0">
                <a:solidFill>
                  <a:schemeClr val="bg1"/>
                </a:solidFill>
              </a:rPr>
              <a:t> </a:t>
            </a:r>
            <a:r>
              <a:rPr lang="de-DE" sz="2000" dirty="0" err="1">
                <a:solidFill>
                  <a:schemeClr val="bg1"/>
                </a:solidFill>
              </a:rPr>
              <a:t>or</a:t>
            </a:r>
            <a:r>
              <a:rPr lang="de-DE" sz="2000" dirty="0">
                <a:solidFill>
                  <a:schemeClr val="bg1"/>
                </a:solidFill>
              </a:rPr>
              <a:t> </a:t>
            </a:r>
            <a:r>
              <a:rPr lang="de-DE" sz="2000" dirty="0" err="1">
                <a:solidFill>
                  <a:schemeClr val="bg1"/>
                </a:solidFill>
              </a:rPr>
              <a:t>presenting</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Raise</a:t>
            </a:r>
            <a:r>
              <a:rPr lang="de-DE" sz="2000" dirty="0">
                <a:solidFill>
                  <a:schemeClr val="bg1"/>
                </a:solidFill>
              </a:rPr>
              <a:t> </a:t>
            </a:r>
            <a:r>
              <a:rPr lang="de-DE" sz="2000" dirty="0" err="1">
                <a:solidFill>
                  <a:schemeClr val="bg1"/>
                </a:solidFill>
              </a:rPr>
              <a:t>hands</a:t>
            </a:r>
            <a:r>
              <a:rPr lang="de-DE" sz="2000" dirty="0">
                <a:solidFill>
                  <a:schemeClr val="bg1"/>
                </a:solidFill>
              </a:rPr>
              <a:t> </a:t>
            </a:r>
            <a:r>
              <a:rPr lang="de-DE" sz="2000" dirty="0" err="1">
                <a:solidFill>
                  <a:schemeClr val="bg1"/>
                </a:solidFill>
              </a:rPr>
              <a:t>if</a:t>
            </a:r>
            <a:r>
              <a:rPr lang="de-DE" sz="2000" dirty="0">
                <a:solidFill>
                  <a:schemeClr val="bg1"/>
                </a:solidFill>
              </a:rPr>
              <a:t> </a:t>
            </a:r>
            <a:r>
              <a:rPr lang="de-DE" sz="2000" dirty="0" err="1">
                <a:solidFill>
                  <a:schemeClr val="bg1"/>
                </a:solidFill>
              </a:rPr>
              <a:t>you</a:t>
            </a:r>
            <a:r>
              <a:rPr lang="de-DE" sz="2000" dirty="0">
                <a:solidFill>
                  <a:schemeClr val="bg1"/>
                </a:solidFill>
              </a:rPr>
              <a:t> </a:t>
            </a:r>
            <a:r>
              <a:rPr lang="de-DE" sz="2000" dirty="0" err="1">
                <a:solidFill>
                  <a:schemeClr val="bg1"/>
                </a:solidFill>
              </a:rPr>
              <a:t>have</a:t>
            </a:r>
            <a:r>
              <a:rPr lang="de-DE" sz="2000" dirty="0">
                <a:solidFill>
                  <a:schemeClr val="bg1"/>
                </a:solidFill>
              </a:rPr>
              <a:t> </a:t>
            </a:r>
            <a:r>
              <a:rPr lang="de-DE" sz="2000" dirty="0" err="1">
                <a:solidFill>
                  <a:schemeClr val="bg1"/>
                </a:solidFill>
              </a:rPr>
              <a:t>any</a:t>
            </a:r>
            <a:r>
              <a:rPr lang="de-DE" sz="2000" dirty="0">
                <a:solidFill>
                  <a:schemeClr val="bg1"/>
                </a:solidFill>
              </a:rPr>
              <a:t> </a:t>
            </a:r>
            <a:r>
              <a:rPr lang="de-DE" sz="2000" dirty="0" err="1">
                <a:solidFill>
                  <a:schemeClr val="bg1"/>
                </a:solidFill>
              </a:rPr>
              <a:t>questions</a:t>
            </a:r>
            <a:r>
              <a:rPr lang="de-DE" sz="2000" dirty="0">
                <a:solidFill>
                  <a:schemeClr val="bg1"/>
                </a:solidFill>
              </a:rPr>
              <a:t> and/ </a:t>
            </a:r>
            <a:r>
              <a:rPr lang="de-DE" sz="2000" dirty="0" err="1">
                <a:solidFill>
                  <a:schemeClr val="bg1"/>
                </a:solidFill>
              </a:rPr>
              <a:t>or</a:t>
            </a:r>
            <a:r>
              <a:rPr lang="de-DE" sz="2000" dirty="0">
                <a:solidFill>
                  <a:schemeClr val="bg1"/>
                </a:solidFill>
              </a:rPr>
              <a:t> </a:t>
            </a:r>
            <a:r>
              <a:rPr lang="de-DE" sz="2000" dirty="0" err="1">
                <a:solidFill>
                  <a:schemeClr val="bg1"/>
                </a:solidFill>
              </a:rPr>
              <a:t>put</a:t>
            </a:r>
            <a:r>
              <a:rPr lang="de-DE" sz="2000" dirty="0">
                <a:solidFill>
                  <a:schemeClr val="bg1"/>
                </a:solidFill>
              </a:rPr>
              <a:t> </a:t>
            </a:r>
            <a:r>
              <a:rPr lang="de-DE" sz="2000" dirty="0" err="1">
                <a:solidFill>
                  <a:schemeClr val="bg1"/>
                </a:solidFill>
              </a:rPr>
              <a:t>your</a:t>
            </a:r>
            <a:r>
              <a:rPr lang="de-DE" sz="2000" dirty="0">
                <a:solidFill>
                  <a:schemeClr val="bg1"/>
                </a:solidFill>
              </a:rPr>
              <a:t> </a:t>
            </a:r>
            <a:r>
              <a:rPr lang="de-DE" sz="2000" dirty="0" err="1">
                <a:solidFill>
                  <a:schemeClr val="bg1"/>
                </a:solidFill>
              </a:rPr>
              <a:t>questions</a:t>
            </a:r>
            <a:r>
              <a:rPr lang="de-DE" sz="2000" dirty="0">
                <a:solidFill>
                  <a:schemeClr val="bg1"/>
                </a:solidFill>
              </a:rPr>
              <a:t> in </a:t>
            </a:r>
            <a:r>
              <a:rPr lang="de-DE" sz="2000" dirty="0" err="1">
                <a:solidFill>
                  <a:schemeClr val="bg1"/>
                </a:solidFill>
              </a:rPr>
              <a:t>the</a:t>
            </a:r>
            <a:r>
              <a:rPr lang="de-DE" sz="2000" dirty="0">
                <a:solidFill>
                  <a:schemeClr val="bg1"/>
                </a:solidFill>
              </a:rPr>
              <a:t> </a:t>
            </a:r>
            <a:r>
              <a:rPr lang="de-DE" sz="2000" dirty="0" err="1">
                <a:solidFill>
                  <a:schemeClr val="bg1"/>
                </a:solidFill>
              </a:rPr>
              <a:t>chatbox</a:t>
            </a:r>
            <a:r>
              <a:rPr lang="de-DE" sz="2000" dirty="0">
                <a:solidFill>
                  <a:schemeClr val="bg1"/>
                </a:solidFill>
              </a:rPr>
              <a:t> at </a:t>
            </a:r>
            <a:r>
              <a:rPr lang="de-DE" sz="2000" dirty="0" err="1">
                <a:solidFill>
                  <a:schemeClr val="bg1"/>
                </a:solidFill>
              </a:rPr>
              <a:t>any</a:t>
            </a:r>
            <a:r>
              <a:rPr lang="de-DE" sz="2000" dirty="0">
                <a:solidFill>
                  <a:schemeClr val="bg1"/>
                </a:solidFill>
              </a:rPr>
              <a:t> time </a:t>
            </a:r>
            <a:r>
              <a:rPr lang="de-DE" sz="2000" dirty="0" err="1">
                <a:solidFill>
                  <a:schemeClr val="bg1"/>
                </a:solidFill>
              </a:rPr>
              <a:t>during</a:t>
            </a:r>
            <a:r>
              <a:rPr lang="de-DE" sz="2000" dirty="0">
                <a:solidFill>
                  <a:schemeClr val="bg1"/>
                </a:solidFill>
              </a:rPr>
              <a:t> </a:t>
            </a:r>
            <a:r>
              <a:rPr lang="de-DE" sz="2000" dirty="0" err="1">
                <a:solidFill>
                  <a:schemeClr val="bg1"/>
                </a:solidFill>
              </a:rPr>
              <a:t>the</a:t>
            </a:r>
            <a:r>
              <a:rPr lang="de-DE" sz="2000" dirty="0">
                <a:solidFill>
                  <a:schemeClr val="bg1"/>
                </a:solidFill>
              </a:rPr>
              <a:t> </a:t>
            </a:r>
            <a:r>
              <a:rPr lang="de-DE" sz="2000" dirty="0" err="1">
                <a:solidFill>
                  <a:schemeClr val="bg1"/>
                </a:solidFill>
              </a:rPr>
              <a:t>session</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Engage</a:t>
            </a:r>
            <a:r>
              <a:rPr lang="de-DE" sz="2000" dirty="0">
                <a:solidFill>
                  <a:schemeClr val="bg1"/>
                </a:solidFill>
              </a:rPr>
              <a:t> in </a:t>
            </a:r>
            <a:r>
              <a:rPr lang="de-DE" sz="2000" dirty="0" err="1">
                <a:solidFill>
                  <a:schemeClr val="bg1"/>
                </a:solidFill>
              </a:rPr>
              <a:t>discussions</a:t>
            </a:r>
            <a:r>
              <a:rPr lang="de-DE" sz="2000" dirty="0">
                <a:solidFill>
                  <a:schemeClr val="bg1"/>
                </a:solidFill>
              </a:rPr>
              <a:t>/ </a:t>
            </a:r>
            <a:r>
              <a:rPr lang="de-DE" sz="2000" dirty="0" err="1">
                <a:solidFill>
                  <a:schemeClr val="bg1"/>
                </a:solidFill>
              </a:rPr>
              <a:t>activities</a:t>
            </a:r>
            <a:r>
              <a:rPr lang="de-DE" sz="2000" dirty="0">
                <a:solidFill>
                  <a:schemeClr val="bg1"/>
                </a:solidFill>
              </a:rPr>
              <a:t> </a:t>
            </a:r>
            <a:r>
              <a:rPr lang="de-DE" sz="2000" dirty="0" err="1">
                <a:solidFill>
                  <a:schemeClr val="bg1"/>
                </a:solidFill>
              </a:rPr>
              <a:t>to</a:t>
            </a:r>
            <a:r>
              <a:rPr lang="de-DE" sz="2000" dirty="0">
                <a:solidFill>
                  <a:schemeClr val="bg1"/>
                </a:solidFill>
              </a:rPr>
              <a:t> </a:t>
            </a:r>
            <a:r>
              <a:rPr lang="de-DE" sz="2000" dirty="0" err="1">
                <a:solidFill>
                  <a:schemeClr val="bg1"/>
                </a:solidFill>
              </a:rPr>
              <a:t>share</a:t>
            </a:r>
            <a:r>
              <a:rPr lang="de-DE" sz="2000" dirty="0">
                <a:solidFill>
                  <a:schemeClr val="bg1"/>
                </a:solidFill>
              </a:rPr>
              <a:t> </a:t>
            </a:r>
            <a:r>
              <a:rPr lang="de-DE" sz="2000" dirty="0" err="1">
                <a:solidFill>
                  <a:schemeClr val="bg1"/>
                </a:solidFill>
              </a:rPr>
              <a:t>your</a:t>
            </a:r>
            <a:r>
              <a:rPr lang="de-DE" sz="2000" dirty="0">
                <a:solidFill>
                  <a:schemeClr val="bg1"/>
                </a:solidFill>
              </a:rPr>
              <a:t> </a:t>
            </a:r>
            <a:r>
              <a:rPr lang="de-DE" sz="2000" dirty="0" err="1">
                <a:solidFill>
                  <a:schemeClr val="bg1"/>
                </a:solidFill>
              </a:rPr>
              <a:t>views</a:t>
            </a:r>
            <a:r>
              <a:rPr lang="de-DE" sz="2000" dirty="0">
                <a:solidFill>
                  <a:schemeClr val="bg1"/>
                </a:solidFill>
              </a:rPr>
              <a:t> and </a:t>
            </a:r>
            <a:r>
              <a:rPr lang="de-DE" sz="2000" dirty="0" err="1">
                <a:solidFill>
                  <a:schemeClr val="bg1"/>
                </a:solidFill>
              </a:rPr>
              <a:t>expierences</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Materials will </a:t>
            </a:r>
            <a:r>
              <a:rPr lang="de-DE" sz="2000" dirty="0" err="1">
                <a:solidFill>
                  <a:schemeClr val="bg1"/>
                </a:solidFill>
              </a:rPr>
              <a:t>be</a:t>
            </a:r>
            <a:r>
              <a:rPr lang="de-DE" sz="2000" dirty="0">
                <a:solidFill>
                  <a:schemeClr val="bg1"/>
                </a:solidFill>
              </a:rPr>
              <a:t> </a:t>
            </a:r>
            <a:r>
              <a:rPr lang="de-DE" sz="2000" dirty="0" err="1">
                <a:solidFill>
                  <a:schemeClr val="bg1"/>
                </a:solidFill>
              </a:rPr>
              <a:t>shared</a:t>
            </a:r>
            <a:r>
              <a:rPr lang="de-DE" sz="2000" dirty="0">
                <a:solidFill>
                  <a:schemeClr val="bg1"/>
                </a:solidFill>
              </a:rPr>
              <a:t> after </a:t>
            </a:r>
            <a:r>
              <a:rPr lang="de-DE" sz="2000" dirty="0" err="1">
                <a:solidFill>
                  <a:schemeClr val="bg1"/>
                </a:solidFill>
              </a:rPr>
              <a:t>the</a:t>
            </a:r>
            <a:r>
              <a:rPr lang="de-DE" sz="2000" dirty="0">
                <a:solidFill>
                  <a:schemeClr val="bg1"/>
                </a:solidFill>
              </a:rPr>
              <a:t> </a:t>
            </a:r>
            <a:r>
              <a:rPr lang="de-DE" sz="2000" dirty="0" err="1">
                <a:solidFill>
                  <a:schemeClr val="bg1"/>
                </a:solidFill>
              </a:rPr>
              <a:t>workshop</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a:solidFill>
                  <a:schemeClr val="bg1"/>
                </a:solidFill>
              </a:rPr>
              <a:t>The </a:t>
            </a:r>
            <a:r>
              <a:rPr lang="de-DE" sz="2000" dirty="0" err="1">
                <a:solidFill>
                  <a:schemeClr val="bg1"/>
                </a:solidFill>
              </a:rPr>
              <a:t>session</a:t>
            </a:r>
            <a:r>
              <a:rPr lang="de-DE" sz="2000" dirty="0">
                <a:solidFill>
                  <a:schemeClr val="bg1"/>
                </a:solidFill>
              </a:rPr>
              <a:t> will not </a:t>
            </a:r>
            <a:r>
              <a:rPr lang="de-DE" sz="2000" dirty="0" err="1">
                <a:solidFill>
                  <a:schemeClr val="bg1"/>
                </a:solidFill>
              </a:rPr>
              <a:t>get</a:t>
            </a:r>
            <a:r>
              <a:rPr lang="de-DE" sz="2000" dirty="0">
                <a:solidFill>
                  <a:schemeClr val="bg1"/>
                </a:solidFill>
              </a:rPr>
              <a:t> </a:t>
            </a:r>
            <a:r>
              <a:rPr lang="de-DE" sz="2000" dirty="0" err="1">
                <a:solidFill>
                  <a:schemeClr val="bg1"/>
                </a:solidFill>
              </a:rPr>
              <a:t>recorded</a:t>
            </a:r>
            <a:endParaRPr lang="en-US" sz="2000" dirty="0">
              <a:solidFill>
                <a:schemeClr val="bg1"/>
              </a:solidFill>
            </a:endParaRPr>
          </a:p>
          <a:p>
            <a:endParaRPr lang="de-DE" sz="1800" dirty="0">
              <a:solidFill>
                <a:schemeClr val="bg1"/>
              </a:solidFill>
            </a:endParaRPr>
          </a:p>
        </p:txBody>
      </p:sp>
    </p:spTree>
    <p:extLst>
      <p:ext uri="{BB962C8B-B14F-4D97-AF65-F5344CB8AC3E}">
        <p14:creationId xmlns:p14="http://schemas.microsoft.com/office/powerpoint/2010/main" val="316232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774289" y="140659"/>
            <a:ext cx="1228782" cy="857328"/>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9A0DA87-BB25-4E17-AEBD-755E75741B63}"/>
              </a:ext>
            </a:extLst>
          </p:cNvPr>
          <p:cNvSpPr txBox="1">
            <a:spLocks/>
          </p:cNvSpPr>
          <p:nvPr/>
        </p:nvSpPr>
        <p:spPr>
          <a:xfrm>
            <a:off x="577777" y="519871"/>
            <a:ext cx="6767452" cy="424048"/>
          </a:xfr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2">
                    <a:lumMod val="75000"/>
                  </a:schemeClr>
                </a:solidFill>
                <a:effectLst>
                  <a:outerShdw blurRad="38100" dist="38100" dir="2700000" algn="tl">
                    <a:srgbClr val="000000">
                      <a:alpha val="43137"/>
                    </a:srgbClr>
                  </a:outerShdw>
                </a:effectLst>
                <a:latin typeface="+mn-lt"/>
                <a:cs typeface="Calibri Light" panose="020F0302020204030204"/>
              </a:rPr>
              <a:t>Pathfinding countries</a:t>
            </a:r>
            <a:endParaRPr lang="en-US" sz="3600" dirty="0">
              <a:solidFill>
                <a:schemeClr val="accent2">
                  <a:lumMod val="75000"/>
                </a:schemeClr>
              </a:solidFill>
              <a:effectLst>
                <a:outerShdw blurRad="38100" dist="38100" dir="2700000" algn="tl">
                  <a:srgbClr val="000000">
                    <a:alpha val="43137"/>
                  </a:srgbClr>
                </a:outerShdw>
              </a:effectLst>
              <a:latin typeface="+mn-lt"/>
            </a:endParaRPr>
          </a:p>
        </p:txBody>
      </p:sp>
      <p:pic>
        <p:nvPicPr>
          <p:cNvPr id="14" name="Picture 5">
            <a:extLst>
              <a:ext uri="{FF2B5EF4-FFF2-40B4-BE49-F238E27FC236}">
                <a16:creationId xmlns:a16="http://schemas.microsoft.com/office/drawing/2014/main" id="{BC108B64-A0B0-47BF-A687-409C9DA40AA1}"/>
              </a:ext>
            </a:extLst>
          </p:cNvPr>
          <p:cNvPicPr>
            <a:picLocks noChangeAspect="1"/>
          </p:cNvPicPr>
          <p:nvPr/>
        </p:nvPicPr>
        <p:blipFill rotWithShape="1">
          <a:blip r:embed="rId4"/>
          <a:srcRect l="6877" t="19638" r="1459" b="6925"/>
          <a:stretch/>
        </p:blipFill>
        <p:spPr>
          <a:xfrm>
            <a:off x="1623164" y="2028611"/>
            <a:ext cx="9506275" cy="4283939"/>
          </a:xfrm>
          <a:prstGeom prst="rect">
            <a:avLst/>
          </a:prstGeom>
        </p:spPr>
      </p:pic>
      <p:sp>
        <p:nvSpPr>
          <p:cNvPr id="15" name="TextBox 4">
            <a:extLst>
              <a:ext uri="{FF2B5EF4-FFF2-40B4-BE49-F238E27FC236}">
                <a16:creationId xmlns:a16="http://schemas.microsoft.com/office/drawing/2014/main" id="{513E1E19-9C71-4E67-873C-5B4F89AAE9BB}"/>
              </a:ext>
            </a:extLst>
          </p:cNvPr>
          <p:cNvSpPr txBox="1"/>
          <p:nvPr/>
        </p:nvSpPr>
        <p:spPr>
          <a:xfrm>
            <a:off x="1817475" y="4471266"/>
            <a:ext cx="1464088" cy="15927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100" dirty="0">
                <a:solidFill>
                  <a:schemeClr val="tx2">
                    <a:lumMod val="75000"/>
                  </a:schemeClr>
                </a:solidFill>
                <a:latin typeface="Proxima Nova"/>
                <a:cs typeface="Segoe UI"/>
              </a:rPr>
              <a:t>Philippines​</a:t>
            </a:r>
          </a:p>
          <a:p>
            <a:r>
              <a:rPr lang="en-US" sz="1100" dirty="0">
                <a:solidFill>
                  <a:schemeClr val="tx2">
                    <a:lumMod val="75000"/>
                  </a:schemeClr>
                </a:solidFill>
                <a:latin typeface="Proxima Nova"/>
                <a:cs typeface="Segoe UI"/>
              </a:rPr>
              <a:t>Romania​</a:t>
            </a:r>
          </a:p>
          <a:p>
            <a:r>
              <a:rPr lang="en-US" sz="1100" dirty="0">
                <a:solidFill>
                  <a:schemeClr val="tx2">
                    <a:lumMod val="75000"/>
                  </a:schemeClr>
                </a:solidFill>
                <a:latin typeface="Proxima Nova"/>
                <a:cs typeface="Segoe UI"/>
              </a:rPr>
              <a:t>South Africa​</a:t>
            </a:r>
          </a:p>
          <a:p>
            <a:r>
              <a:rPr lang="en-US" sz="1100" dirty="0">
                <a:solidFill>
                  <a:schemeClr val="tx2">
                    <a:lumMod val="75000"/>
                  </a:schemeClr>
                </a:solidFill>
                <a:latin typeface="Proxima Nova"/>
                <a:cs typeface="Segoe UI"/>
              </a:rPr>
              <a:t>Sri Lanka​</a:t>
            </a:r>
          </a:p>
          <a:p>
            <a:r>
              <a:rPr lang="en-US" sz="1100" dirty="0">
                <a:solidFill>
                  <a:schemeClr val="tx2">
                    <a:lumMod val="75000"/>
                  </a:schemeClr>
                </a:solidFill>
                <a:latin typeface="Proxima Nova"/>
                <a:cs typeface="Segoe UI"/>
              </a:rPr>
              <a:t>Sweden​</a:t>
            </a:r>
          </a:p>
          <a:p>
            <a:r>
              <a:rPr lang="en-US" sz="1100" dirty="0">
                <a:solidFill>
                  <a:schemeClr val="tx2">
                    <a:lumMod val="75000"/>
                  </a:schemeClr>
                </a:solidFill>
                <a:latin typeface="Proxima Nova"/>
                <a:cs typeface="Segoe UI"/>
              </a:rPr>
              <a:t>Tanzania​</a:t>
            </a:r>
          </a:p>
          <a:p>
            <a:r>
              <a:rPr lang="en-US" sz="1100" dirty="0">
                <a:solidFill>
                  <a:schemeClr val="tx2">
                    <a:lumMod val="75000"/>
                  </a:schemeClr>
                </a:solidFill>
                <a:latin typeface="Proxima Nova"/>
                <a:cs typeface="Segoe UI"/>
              </a:rPr>
              <a:t>Uganda​</a:t>
            </a:r>
          </a:p>
          <a:p>
            <a:r>
              <a:rPr lang="en-US" sz="1100" dirty="0">
                <a:solidFill>
                  <a:schemeClr val="tx2">
                    <a:lumMod val="75000"/>
                  </a:schemeClr>
                </a:solidFill>
                <a:latin typeface="Proxima Nova"/>
                <a:cs typeface="Segoe UI"/>
              </a:rPr>
              <a:t>United Arab Emirates</a:t>
            </a:r>
          </a:p>
          <a:p>
            <a:r>
              <a:rPr lang="en-US" sz="1100" dirty="0">
                <a:solidFill>
                  <a:schemeClr val="tx2">
                    <a:lumMod val="75000"/>
                  </a:schemeClr>
                </a:solidFill>
                <a:latin typeface="Proxima Nova"/>
                <a:cs typeface="Segoe UI"/>
              </a:rPr>
              <a:t>Zimbabwe</a:t>
            </a:r>
          </a:p>
        </p:txBody>
      </p:sp>
      <p:pic>
        <p:nvPicPr>
          <p:cNvPr id="17" name="Grafik 16">
            <a:extLst>
              <a:ext uri="{FF2B5EF4-FFF2-40B4-BE49-F238E27FC236}">
                <a16:creationId xmlns:a16="http://schemas.microsoft.com/office/drawing/2014/main" id="{1F0F0C4A-913E-455C-8AB6-BC504DF6C0B4}"/>
              </a:ext>
            </a:extLst>
          </p:cNvPr>
          <p:cNvPicPr>
            <a:picLocks noChangeAspect="1"/>
          </p:cNvPicPr>
          <p:nvPr/>
        </p:nvPicPr>
        <p:blipFill>
          <a:blip r:embed="rId5"/>
          <a:stretch>
            <a:fillRect/>
          </a:stretch>
        </p:blipFill>
        <p:spPr>
          <a:xfrm>
            <a:off x="10490560" y="6223334"/>
            <a:ext cx="1701440" cy="552968"/>
          </a:xfrm>
          <a:prstGeom prst="rect">
            <a:avLst/>
          </a:prstGeom>
        </p:spPr>
      </p:pic>
      <p:pic>
        <p:nvPicPr>
          <p:cNvPr id="11" name="Picture 3" descr="A close up of a logo&#10;&#10;Description automatically generated">
            <a:extLst>
              <a:ext uri="{FF2B5EF4-FFF2-40B4-BE49-F238E27FC236}">
                <a16:creationId xmlns:a16="http://schemas.microsoft.com/office/drawing/2014/main" id="{324EA3BA-C563-4286-BF2E-C0225B560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497" y="1079499"/>
            <a:ext cx="3897111" cy="949112"/>
          </a:xfrm>
          <a:prstGeom prst="rect">
            <a:avLst/>
          </a:prstGeom>
        </p:spPr>
      </p:pic>
      <p:sp>
        <p:nvSpPr>
          <p:cNvPr id="13" name="TextBox 3">
            <a:extLst>
              <a:ext uri="{FF2B5EF4-FFF2-40B4-BE49-F238E27FC236}">
                <a16:creationId xmlns:a16="http://schemas.microsoft.com/office/drawing/2014/main" id="{DEBBD11B-4E4C-4121-8C24-D3786F5D672E}"/>
              </a:ext>
            </a:extLst>
          </p:cNvPr>
          <p:cNvSpPr txBox="1"/>
          <p:nvPr/>
        </p:nvSpPr>
        <p:spPr>
          <a:xfrm>
            <a:off x="859449" y="2540828"/>
            <a:ext cx="958026" cy="37933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100" dirty="0">
                <a:solidFill>
                  <a:schemeClr val="tx2">
                    <a:lumMod val="75000"/>
                  </a:schemeClr>
                </a:solidFill>
                <a:latin typeface="Proxima Nova"/>
                <a:ea typeface="+mn-lt"/>
                <a:cs typeface="+mn-lt"/>
              </a:rPr>
              <a:t>Armenia</a:t>
            </a:r>
            <a:endParaRPr lang="en-US" sz="1100" dirty="0">
              <a:solidFill>
                <a:schemeClr val="tx2">
                  <a:lumMod val="75000"/>
                </a:schemeClr>
              </a:solidFill>
              <a:latin typeface="Calibri" panose="020F0502020204030204"/>
              <a:ea typeface="+mn-lt"/>
              <a:cs typeface="+mn-lt"/>
            </a:endParaRPr>
          </a:p>
          <a:p>
            <a:r>
              <a:rPr lang="en-US" sz="1100" dirty="0">
                <a:solidFill>
                  <a:schemeClr val="tx2">
                    <a:lumMod val="75000"/>
                  </a:schemeClr>
                </a:solidFill>
                <a:latin typeface="Proxima Nova"/>
                <a:ea typeface="+mn-lt"/>
                <a:cs typeface="+mn-lt"/>
              </a:rPr>
              <a:t>Brazil</a:t>
            </a:r>
          </a:p>
          <a:p>
            <a:r>
              <a:rPr lang="en-US" sz="1100" dirty="0">
                <a:solidFill>
                  <a:schemeClr val="tx2">
                    <a:lumMod val="75000"/>
                  </a:schemeClr>
                </a:solidFill>
                <a:latin typeface="Proxima Nova"/>
                <a:ea typeface="+mn-lt"/>
                <a:cs typeface="+mn-lt"/>
              </a:rPr>
              <a:t>Burkina Faso</a:t>
            </a:r>
            <a:endParaRPr lang="en-US" sz="1100" dirty="0">
              <a:solidFill>
                <a:schemeClr val="tx2">
                  <a:lumMod val="75000"/>
                </a:schemeClr>
              </a:solidFill>
              <a:ea typeface="+mn-lt"/>
              <a:cs typeface="+mn-lt"/>
            </a:endParaRPr>
          </a:p>
          <a:p>
            <a:r>
              <a:rPr lang="en-US" sz="1100" dirty="0">
                <a:solidFill>
                  <a:schemeClr val="tx2">
                    <a:lumMod val="75000"/>
                  </a:schemeClr>
                </a:solidFill>
                <a:latin typeface="Proxima Nova"/>
                <a:ea typeface="+mn-lt"/>
                <a:cs typeface="+mn-lt"/>
              </a:rPr>
              <a:t>Colombia</a:t>
            </a:r>
          </a:p>
          <a:p>
            <a:r>
              <a:rPr lang="en-US" sz="1100" dirty="0">
                <a:solidFill>
                  <a:schemeClr val="tx2">
                    <a:lumMod val="75000"/>
                  </a:schemeClr>
                </a:solidFill>
                <a:latin typeface="Proxima Nova"/>
                <a:ea typeface="+mn-lt"/>
                <a:cs typeface="+mn-lt"/>
              </a:rPr>
              <a:t>Cambodia</a:t>
            </a:r>
            <a:endParaRPr lang="en-US" sz="1100" dirty="0">
              <a:solidFill>
                <a:schemeClr val="tx2">
                  <a:lumMod val="75000"/>
                </a:schemeClr>
              </a:solidFill>
              <a:ea typeface="+mn-lt"/>
              <a:cs typeface="+mn-lt"/>
            </a:endParaRPr>
          </a:p>
          <a:p>
            <a:r>
              <a:rPr lang="en-US" sz="1100" dirty="0">
                <a:solidFill>
                  <a:schemeClr val="tx2">
                    <a:lumMod val="75000"/>
                  </a:schemeClr>
                </a:solidFill>
                <a:latin typeface="Proxima Nova"/>
                <a:ea typeface="+mn-lt"/>
                <a:cs typeface="+mn-lt"/>
              </a:rPr>
              <a:t>Canada</a:t>
            </a:r>
            <a:endParaRPr lang="en-US" sz="1100" dirty="0">
              <a:solidFill>
                <a:schemeClr val="tx2">
                  <a:lumMod val="75000"/>
                </a:schemeClr>
              </a:solidFill>
              <a:ea typeface="+mn-lt"/>
              <a:cs typeface="+mn-lt"/>
            </a:endParaRPr>
          </a:p>
          <a:p>
            <a:r>
              <a:rPr lang="en-US" sz="1100" dirty="0">
                <a:solidFill>
                  <a:schemeClr val="tx2">
                    <a:lumMod val="75000"/>
                  </a:schemeClr>
                </a:solidFill>
                <a:latin typeface="Proxima Nova"/>
                <a:ea typeface="+mn-lt"/>
                <a:cs typeface="+mn-lt"/>
              </a:rPr>
              <a:t>Cote d'Ivoire</a:t>
            </a:r>
            <a:endParaRPr lang="en-US" sz="1100" dirty="0">
              <a:solidFill>
                <a:schemeClr val="tx2">
                  <a:lumMod val="75000"/>
                </a:schemeClr>
              </a:solidFill>
            </a:endParaRPr>
          </a:p>
          <a:p>
            <a:r>
              <a:rPr lang="en-US" sz="1100" dirty="0">
                <a:solidFill>
                  <a:schemeClr val="tx2">
                    <a:lumMod val="75000"/>
                  </a:schemeClr>
                </a:solidFill>
                <a:latin typeface="Proxima Nova"/>
                <a:ea typeface="+mn-lt"/>
                <a:cs typeface="+mn-lt"/>
              </a:rPr>
              <a:t>El</a:t>
            </a:r>
            <a:r>
              <a:rPr lang="en-US" sz="1100" dirty="0">
                <a:solidFill>
                  <a:schemeClr val="tx2">
                    <a:lumMod val="75000"/>
                  </a:schemeClr>
                </a:solidFill>
                <a:latin typeface="Proxima Nova"/>
              </a:rPr>
              <a:t> Salvador</a:t>
            </a:r>
          </a:p>
          <a:p>
            <a:r>
              <a:rPr lang="en-US" sz="1100" dirty="0">
                <a:solidFill>
                  <a:schemeClr val="tx2">
                    <a:lumMod val="75000"/>
                  </a:schemeClr>
                </a:solidFill>
                <a:latin typeface="Proxima Nova"/>
                <a:ea typeface="+mn-lt"/>
                <a:cs typeface="+mn-lt"/>
              </a:rPr>
              <a:t>Finland</a:t>
            </a:r>
          </a:p>
          <a:p>
            <a:r>
              <a:rPr lang="en-US" sz="1100" dirty="0">
                <a:solidFill>
                  <a:schemeClr val="tx2">
                    <a:lumMod val="75000"/>
                  </a:schemeClr>
                </a:solidFill>
                <a:latin typeface="Proxima Nova"/>
                <a:ea typeface="+mn-lt"/>
                <a:cs typeface="+mn-lt"/>
              </a:rPr>
              <a:t>France</a:t>
            </a:r>
            <a:endParaRPr lang="en-US" sz="1100" dirty="0">
              <a:solidFill>
                <a:schemeClr val="tx2">
                  <a:lumMod val="75000"/>
                </a:schemeClr>
              </a:solidFill>
              <a:ea typeface="+mn-lt"/>
              <a:cs typeface="+mn-lt"/>
            </a:endParaRPr>
          </a:p>
          <a:p>
            <a:r>
              <a:rPr lang="en-US" sz="1100" dirty="0">
                <a:solidFill>
                  <a:schemeClr val="tx2">
                    <a:lumMod val="75000"/>
                  </a:schemeClr>
                </a:solidFill>
                <a:latin typeface="Proxima Nova"/>
              </a:rPr>
              <a:t>Georgia</a:t>
            </a:r>
          </a:p>
          <a:p>
            <a:r>
              <a:rPr lang="en-US" sz="1100" dirty="0">
                <a:solidFill>
                  <a:schemeClr val="tx2">
                    <a:lumMod val="75000"/>
                  </a:schemeClr>
                </a:solidFill>
                <a:latin typeface="Proxima Nova"/>
                <a:ea typeface="+mn-lt"/>
                <a:cs typeface="+mn-lt"/>
              </a:rPr>
              <a:t>Honduras</a:t>
            </a:r>
          </a:p>
          <a:p>
            <a:r>
              <a:rPr lang="en-US" sz="1100" dirty="0">
                <a:solidFill>
                  <a:schemeClr val="tx2">
                    <a:lumMod val="75000"/>
                  </a:schemeClr>
                </a:solidFill>
                <a:latin typeface="Proxima Nova"/>
              </a:rPr>
              <a:t>Indonesia</a:t>
            </a:r>
          </a:p>
          <a:p>
            <a:r>
              <a:rPr lang="en-US" sz="1100" dirty="0">
                <a:solidFill>
                  <a:schemeClr val="tx2">
                    <a:lumMod val="75000"/>
                  </a:schemeClr>
                </a:solidFill>
                <a:latin typeface="Proxima Nova"/>
              </a:rPr>
              <a:t>Jamaica</a:t>
            </a:r>
          </a:p>
          <a:p>
            <a:r>
              <a:rPr lang="en-US" sz="1100" dirty="0">
                <a:solidFill>
                  <a:schemeClr val="tx2">
                    <a:lumMod val="75000"/>
                  </a:schemeClr>
                </a:solidFill>
                <a:latin typeface="Proxima Nova"/>
              </a:rPr>
              <a:t>Japan</a:t>
            </a:r>
          </a:p>
          <a:p>
            <a:r>
              <a:rPr lang="en-US" sz="1100" dirty="0">
                <a:solidFill>
                  <a:schemeClr val="tx2">
                    <a:lumMod val="75000"/>
                  </a:schemeClr>
                </a:solidFill>
                <a:latin typeface="Proxima Nova"/>
              </a:rPr>
              <a:t>Mexico</a:t>
            </a:r>
          </a:p>
          <a:p>
            <a:r>
              <a:rPr lang="en-US" sz="1100" dirty="0">
                <a:solidFill>
                  <a:schemeClr val="tx2">
                    <a:lumMod val="75000"/>
                  </a:schemeClr>
                </a:solidFill>
                <a:latin typeface="Proxima Nova"/>
              </a:rPr>
              <a:t>Mongolia</a:t>
            </a:r>
          </a:p>
          <a:p>
            <a:r>
              <a:rPr lang="en-US" sz="1100" dirty="0">
                <a:solidFill>
                  <a:schemeClr val="tx2">
                    <a:lumMod val="75000"/>
                  </a:schemeClr>
                </a:solidFill>
                <a:latin typeface="Proxima Nova"/>
              </a:rPr>
              <a:t>Montenegro</a:t>
            </a:r>
          </a:p>
          <a:p>
            <a:r>
              <a:rPr lang="en-US" sz="1100" dirty="0">
                <a:solidFill>
                  <a:schemeClr val="tx2">
                    <a:lumMod val="75000"/>
                  </a:schemeClr>
                </a:solidFill>
                <a:latin typeface="Proxima Nova"/>
              </a:rPr>
              <a:t>Nigeria</a:t>
            </a:r>
          </a:p>
          <a:p>
            <a:r>
              <a:rPr lang="en-US" sz="1100" dirty="0">
                <a:solidFill>
                  <a:schemeClr val="tx2">
                    <a:lumMod val="75000"/>
                  </a:schemeClr>
                </a:solidFill>
                <a:latin typeface="Proxima Nova"/>
              </a:rPr>
              <a:t>Paraguay</a:t>
            </a:r>
          </a:p>
          <a:p>
            <a:r>
              <a:rPr lang="en-US" sz="1100" dirty="0">
                <a:solidFill>
                  <a:schemeClr val="tx2">
                    <a:lumMod val="75000"/>
                  </a:schemeClr>
                </a:solidFill>
                <a:latin typeface="Proxima Nova"/>
              </a:rPr>
              <a:t>Peru</a:t>
            </a:r>
          </a:p>
          <a:p>
            <a:endParaRPr lang="en-US" sz="1100" dirty="0">
              <a:solidFill>
                <a:schemeClr val="tx2">
                  <a:lumMod val="75000"/>
                </a:schemeClr>
              </a:solidFill>
              <a:latin typeface="Proxima Nova"/>
            </a:endParaRPr>
          </a:p>
        </p:txBody>
      </p:sp>
    </p:spTree>
    <p:extLst>
      <p:ext uri="{BB962C8B-B14F-4D97-AF65-F5344CB8AC3E}">
        <p14:creationId xmlns:p14="http://schemas.microsoft.com/office/powerpoint/2010/main" val="4177693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Implementation Handbook </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69A2C8B9-5028-4674-957D-EACBE4E3096B}"/>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16" name="Title 1">
            <a:extLst>
              <a:ext uri="{FF2B5EF4-FFF2-40B4-BE49-F238E27FC236}">
                <a16:creationId xmlns:a16="http://schemas.microsoft.com/office/drawing/2014/main" id="{135B9856-8C92-4685-A4E5-A503149998FB}"/>
              </a:ext>
            </a:extLst>
          </p:cNvPr>
          <p:cNvSpPr txBox="1">
            <a:spLocks/>
          </p:cNvSpPr>
          <p:nvPr/>
        </p:nvSpPr>
        <p:spPr>
          <a:xfrm>
            <a:off x="691344" y="1106592"/>
            <a:ext cx="8500473" cy="307636"/>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en" sz="2000" dirty="0">
                <a:solidFill>
                  <a:schemeClr val="tx2">
                    <a:lumMod val="75000"/>
                  </a:schemeClr>
                </a:solidFill>
                <a:latin typeface="+mn-lt"/>
              </a:rPr>
              <a:t>How to choose and implement interventions suited to your context, including:</a:t>
            </a:r>
          </a:p>
        </p:txBody>
      </p:sp>
      <p:grpSp>
        <p:nvGrpSpPr>
          <p:cNvPr id="17" name="Group 27">
            <a:extLst>
              <a:ext uri="{FF2B5EF4-FFF2-40B4-BE49-F238E27FC236}">
                <a16:creationId xmlns:a16="http://schemas.microsoft.com/office/drawing/2014/main" id="{1F4CEC38-7015-4202-92A8-492544A3071B}"/>
              </a:ext>
            </a:extLst>
          </p:cNvPr>
          <p:cNvGrpSpPr/>
          <p:nvPr/>
        </p:nvGrpSpPr>
        <p:grpSpPr>
          <a:xfrm>
            <a:off x="2025850" y="2096805"/>
            <a:ext cx="2203460" cy="1265900"/>
            <a:chOff x="971600" y="1338681"/>
            <a:chExt cx="2203460" cy="1265900"/>
          </a:xfrm>
        </p:grpSpPr>
        <p:pic>
          <p:nvPicPr>
            <p:cNvPr id="19" name="Graphic 5">
              <a:extLst>
                <a:ext uri="{FF2B5EF4-FFF2-40B4-BE49-F238E27FC236}">
                  <a16:creationId xmlns:a16="http://schemas.microsoft.com/office/drawing/2014/main" id="{37470ACD-A8C4-4B32-A520-286AF55638F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4805" y="1338681"/>
              <a:ext cx="632336" cy="632336"/>
            </a:xfrm>
            <a:prstGeom prst="rect">
              <a:avLst/>
            </a:prstGeom>
          </p:spPr>
        </p:pic>
        <p:sp>
          <p:nvSpPr>
            <p:cNvPr id="20" name="TextBox 13">
              <a:extLst>
                <a:ext uri="{FF2B5EF4-FFF2-40B4-BE49-F238E27FC236}">
                  <a16:creationId xmlns:a16="http://schemas.microsoft.com/office/drawing/2014/main" id="{A0E497A1-F218-4EB1-BCAE-CEB8C3B772C8}"/>
                </a:ext>
              </a:extLst>
            </p:cNvPr>
            <p:cNvSpPr txBox="1"/>
            <p:nvPr/>
          </p:nvSpPr>
          <p:spPr>
            <a:xfrm>
              <a:off x="971600" y="2081361"/>
              <a:ext cx="2203460" cy="523220"/>
            </a:xfrm>
            <a:prstGeom prst="rect">
              <a:avLst/>
            </a:prstGeom>
            <a:noFill/>
          </p:spPr>
          <p:txBody>
            <a:bodyPr wrap="square" rtlCol="0">
              <a:spAutoFit/>
            </a:bodyPr>
            <a:lstStyle/>
            <a:p>
              <a:pPr marL="16" algn="ctr"/>
              <a:r>
                <a:rPr lang="en-US" sz="1400" dirty="0">
                  <a:solidFill>
                    <a:schemeClr val="bg1"/>
                  </a:solidFill>
                  <a:latin typeface="Lato Light" panose="020F0302020204030203" pitchFamily="34" charset="77"/>
                </a:rPr>
                <a:t>Appropriate populations and settings</a:t>
              </a:r>
              <a:endParaRPr lang="en-GB" sz="1200" dirty="0">
                <a:solidFill>
                  <a:schemeClr val="bg1"/>
                </a:solidFill>
                <a:latin typeface="Lato" panose="020F0502020204030203" pitchFamily="34" charset="77"/>
              </a:endParaRPr>
            </a:p>
          </p:txBody>
        </p:sp>
      </p:grpSp>
      <p:grpSp>
        <p:nvGrpSpPr>
          <p:cNvPr id="21" name="Group 28">
            <a:extLst>
              <a:ext uri="{FF2B5EF4-FFF2-40B4-BE49-F238E27FC236}">
                <a16:creationId xmlns:a16="http://schemas.microsoft.com/office/drawing/2014/main" id="{33223E52-D7DC-4A95-91AF-9837434364E6}"/>
              </a:ext>
            </a:extLst>
          </p:cNvPr>
          <p:cNvGrpSpPr/>
          <p:nvPr/>
        </p:nvGrpSpPr>
        <p:grpSpPr>
          <a:xfrm>
            <a:off x="4594615" y="2162949"/>
            <a:ext cx="2142684" cy="1199756"/>
            <a:chOff x="3540365" y="1404825"/>
            <a:chExt cx="2142684" cy="1199756"/>
          </a:xfrm>
        </p:grpSpPr>
        <p:pic>
          <p:nvPicPr>
            <p:cNvPr id="22" name="Graphic 10">
              <a:extLst>
                <a:ext uri="{FF2B5EF4-FFF2-40B4-BE49-F238E27FC236}">
                  <a16:creationId xmlns:a16="http://schemas.microsoft.com/office/drawing/2014/main" id="{B2F44DA6-8F34-4503-866A-76C4A44E886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67198" y="1404825"/>
              <a:ext cx="566192" cy="566192"/>
            </a:xfrm>
            <a:prstGeom prst="rect">
              <a:avLst/>
            </a:prstGeom>
          </p:spPr>
        </p:pic>
        <p:sp>
          <p:nvSpPr>
            <p:cNvPr id="23" name="TextBox 15">
              <a:extLst>
                <a:ext uri="{FF2B5EF4-FFF2-40B4-BE49-F238E27FC236}">
                  <a16:creationId xmlns:a16="http://schemas.microsoft.com/office/drawing/2014/main" id="{09F847E3-CF5D-46F8-BCB0-63D7E583CD9D}"/>
                </a:ext>
              </a:extLst>
            </p:cNvPr>
            <p:cNvSpPr txBox="1"/>
            <p:nvPr/>
          </p:nvSpPr>
          <p:spPr>
            <a:xfrm>
              <a:off x="3540365" y="2081361"/>
              <a:ext cx="2142684" cy="523220"/>
            </a:xfrm>
            <a:prstGeom prst="rect">
              <a:avLst/>
            </a:prstGeom>
            <a:noFill/>
          </p:spPr>
          <p:txBody>
            <a:bodyPr wrap="square" rtlCol="0">
              <a:spAutoFit/>
            </a:bodyPr>
            <a:lstStyle/>
            <a:p>
              <a:pPr marL="16" algn="ctr"/>
              <a:r>
                <a:rPr lang="en-US" sz="1400" dirty="0">
                  <a:solidFill>
                    <a:schemeClr val="bg1"/>
                  </a:solidFill>
                  <a:latin typeface="Lato Light" panose="020F0302020204030203" pitchFamily="34" charset="77"/>
                </a:rPr>
                <a:t>Core intervention components</a:t>
              </a:r>
              <a:endParaRPr lang="en-GB" sz="1400" dirty="0">
                <a:solidFill>
                  <a:schemeClr val="bg1"/>
                </a:solidFill>
                <a:latin typeface="Lato Light" panose="020F0302020204030203" pitchFamily="34" charset="77"/>
              </a:endParaRPr>
            </a:p>
          </p:txBody>
        </p:sp>
      </p:grpSp>
      <p:grpSp>
        <p:nvGrpSpPr>
          <p:cNvPr id="24" name="Group 29">
            <a:extLst>
              <a:ext uri="{FF2B5EF4-FFF2-40B4-BE49-F238E27FC236}">
                <a16:creationId xmlns:a16="http://schemas.microsoft.com/office/drawing/2014/main" id="{D7FA2D9E-8FC8-4C69-8BD7-1F6EB9D2CE1A}"/>
              </a:ext>
            </a:extLst>
          </p:cNvPr>
          <p:cNvGrpSpPr/>
          <p:nvPr/>
        </p:nvGrpSpPr>
        <p:grpSpPr>
          <a:xfrm>
            <a:off x="7236390" y="2096805"/>
            <a:ext cx="1864716" cy="1265900"/>
            <a:chOff x="6182140" y="1338681"/>
            <a:chExt cx="1864716" cy="1265900"/>
          </a:xfrm>
        </p:grpSpPr>
        <p:pic>
          <p:nvPicPr>
            <p:cNvPr id="25" name="Graphic 17">
              <a:extLst>
                <a:ext uri="{FF2B5EF4-FFF2-40B4-BE49-F238E27FC236}">
                  <a16:creationId xmlns:a16="http://schemas.microsoft.com/office/drawing/2014/main" id="{D9A0914F-DE98-4194-AA80-666355492FB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55753" y="1338681"/>
              <a:ext cx="632336" cy="632336"/>
            </a:xfrm>
            <a:prstGeom prst="rect">
              <a:avLst/>
            </a:prstGeom>
          </p:spPr>
        </p:pic>
        <p:sp>
          <p:nvSpPr>
            <p:cNvPr id="26" name="TextBox 18">
              <a:extLst>
                <a:ext uri="{FF2B5EF4-FFF2-40B4-BE49-F238E27FC236}">
                  <a16:creationId xmlns:a16="http://schemas.microsoft.com/office/drawing/2014/main" id="{48B37127-6CCA-4CC5-AFDF-92870F8EE62B}"/>
                </a:ext>
              </a:extLst>
            </p:cNvPr>
            <p:cNvSpPr txBox="1"/>
            <p:nvPr/>
          </p:nvSpPr>
          <p:spPr>
            <a:xfrm>
              <a:off x="6182140" y="2081361"/>
              <a:ext cx="1864716" cy="523220"/>
            </a:xfrm>
            <a:prstGeom prst="rect">
              <a:avLst/>
            </a:prstGeom>
            <a:noFill/>
          </p:spPr>
          <p:txBody>
            <a:bodyPr wrap="square" rtlCol="0">
              <a:spAutoFit/>
            </a:bodyPr>
            <a:lstStyle/>
            <a:p>
              <a:pPr marL="16" algn="ctr"/>
              <a:r>
                <a:rPr lang="en-US" sz="1400" dirty="0">
                  <a:solidFill>
                    <a:schemeClr val="bg1"/>
                  </a:solidFill>
                  <a:latin typeface="Lato Light" panose="020F0302020204030203" pitchFamily="34" charset="77"/>
                </a:rPr>
                <a:t>Costs and cost-effectiveness</a:t>
              </a:r>
              <a:endParaRPr lang="en-GB" sz="1400" dirty="0">
                <a:solidFill>
                  <a:schemeClr val="bg1"/>
                </a:solidFill>
                <a:latin typeface="Lato Light" panose="020F0302020204030203" pitchFamily="34" charset="77"/>
              </a:endParaRPr>
            </a:p>
          </p:txBody>
        </p:sp>
      </p:grpSp>
      <p:grpSp>
        <p:nvGrpSpPr>
          <p:cNvPr id="27" name="Group 30">
            <a:extLst>
              <a:ext uri="{FF2B5EF4-FFF2-40B4-BE49-F238E27FC236}">
                <a16:creationId xmlns:a16="http://schemas.microsoft.com/office/drawing/2014/main" id="{946DAA7A-36F8-47D4-BA01-D4C71F81BF89}"/>
              </a:ext>
            </a:extLst>
          </p:cNvPr>
          <p:cNvGrpSpPr/>
          <p:nvPr/>
        </p:nvGrpSpPr>
        <p:grpSpPr>
          <a:xfrm>
            <a:off x="2182865" y="3863216"/>
            <a:ext cx="1864716" cy="1416667"/>
            <a:chOff x="1128615" y="3105092"/>
            <a:chExt cx="1864716" cy="1416667"/>
          </a:xfrm>
        </p:grpSpPr>
        <p:pic>
          <p:nvPicPr>
            <p:cNvPr id="28" name="Graphic 20">
              <a:extLst>
                <a:ext uri="{FF2B5EF4-FFF2-40B4-BE49-F238E27FC236}">
                  <a16:creationId xmlns:a16="http://schemas.microsoft.com/office/drawing/2014/main" id="{7A7DC27B-7FDB-412F-B4D6-47E749A07CE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799363" y="3105092"/>
              <a:ext cx="523220" cy="523220"/>
            </a:xfrm>
            <a:prstGeom prst="rect">
              <a:avLst/>
            </a:prstGeom>
          </p:spPr>
        </p:pic>
        <p:sp>
          <p:nvSpPr>
            <p:cNvPr id="29" name="TextBox 21">
              <a:extLst>
                <a:ext uri="{FF2B5EF4-FFF2-40B4-BE49-F238E27FC236}">
                  <a16:creationId xmlns:a16="http://schemas.microsoft.com/office/drawing/2014/main" id="{66EF9C1A-C713-4E70-B788-DCFAF5D8B598}"/>
                </a:ext>
              </a:extLst>
            </p:cNvPr>
            <p:cNvSpPr txBox="1"/>
            <p:nvPr/>
          </p:nvSpPr>
          <p:spPr>
            <a:xfrm>
              <a:off x="1128615" y="3783095"/>
              <a:ext cx="1864716" cy="738664"/>
            </a:xfrm>
            <a:prstGeom prst="rect">
              <a:avLst/>
            </a:prstGeom>
            <a:noFill/>
          </p:spPr>
          <p:txBody>
            <a:bodyPr wrap="square" rtlCol="0">
              <a:spAutoFit/>
            </a:bodyPr>
            <a:lstStyle/>
            <a:p>
              <a:pPr marL="16" algn="ctr"/>
              <a:r>
                <a:rPr lang="en-US" sz="1400" dirty="0">
                  <a:solidFill>
                    <a:schemeClr val="bg1"/>
                  </a:solidFill>
                  <a:latin typeface="Lato Light" panose="020F0302020204030203" pitchFamily="34" charset="77"/>
                </a:rPr>
                <a:t>Human resource and infrastructure requirements;</a:t>
              </a:r>
              <a:endParaRPr lang="en-GB" sz="1400" dirty="0">
                <a:solidFill>
                  <a:schemeClr val="bg1"/>
                </a:solidFill>
                <a:latin typeface="Lato Light" panose="020F0302020204030203" pitchFamily="34" charset="77"/>
              </a:endParaRPr>
            </a:p>
          </p:txBody>
        </p:sp>
      </p:grpSp>
      <p:grpSp>
        <p:nvGrpSpPr>
          <p:cNvPr id="30" name="Group 31">
            <a:extLst>
              <a:ext uri="{FF2B5EF4-FFF2-40B4-BE49-F238E27FC236}">
                <a16:creationId xmlns:a16="http://schemas.microsoft.com/office/drawing/2014/main" id="{B76E47AF-22EA-48AF-9F0F-B34D4CB340CA}"/>
              </a:ext>
            </a:extLst>
          </p:cNvPr>
          <p:cNvGrpSpPr/>
          <p:nvPr/>
        </p:nvGrpSpPr>
        <p:grpSpPr>
          <a:xfrm>
            <a:off x="4034934" y="3863216"/>
            <a:ext cx="3081782" cy="1416667"/>
            <a:chOff x="2980684" y="3105092"/>
            <a:chExt cx="3081782" cy="1416667"/>
          </a:xfrm>
        </p:grpSpPr>
        <p:pic>
          <p:nvPicPr>
            <p:cNvPr id="31" name="Graphic 23">
              <a:extLst>
                <a:ext uri="{FF2B5EF4-FFF2-40B4-BE49-F238E27FC236}">
                  <a16:creationId xmlns:a16="http://schemas.microsoft.com/office/drawing/2014/main" id="{899F0EB5-623B-4CE2-9ABD-D1C74B7B9540}"/>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310390" y="3105092"/>
              <a:ext cx="523220" cy="523220"/>
            </a:xfrm>
            <a:prstGeom prst="rect">
              <a:avLst/>
            </a:prstGeom>
          </p:spPr>
        </p:pic>
        <p:sp>
          <p:nvSpPr>
            <p:cNvPr id="32" name="TextBox 24">
              <a:extLst>
                <a:ext uri="{FF2B5EF4-FFF2-40B4-BE49-F238E27FC236}">
                  <a16:creationId xmlns:a16="http://schemas.microsoft.com/office/drawing/2014/main" id="{A283FEEA-37AA-4D32-8E55-C82E2C3CBCB5}"/>
                </a:ext>
              </a:extLst>
            </p:cNvPr>
            <p:cNvSpPr txBox="1"/>
            <p:nvPr/>
          </p:nvSpPr>
          <p:spPr>
            <a:xfrm>
              <a:off x="2980684" y="3783095"/>
              <a:ext cx="3081782" cy="738664"/>
            </a:xfrm>
            <a:prstGeom prst="rect">
              <a:avLst/>
            </a:prstGeom>
            <a:noFill/>
          </p:spPr>
          <p:txBody>
            <a:bodyPr wrap="square" rtlCol="0">
              <a:spAutoFit/>
            </a:bodyPr>
            <a:lstStyle/>
            <a:p>
              <a:pPr marL="16" algn="ctr"/>
              <a:r>
                <a:rPr lang="en-US" sz="1400" dirty="0">
                  <a:solidFill>
                    <a:schemeClr val="bg1"/>
                  </a:solidFill>
                  <a:latin typeface="Lato Light" panose="020F0302020204030203" pitchFamily="34" charset="77"/>
                </a:rPr>
                <a:t>Where to get manuals, training </a:t>
              </a:r>
              <a:r>
                <a:rPr lang="en-US" sz="1400" dirty="0" err="1">
                  <a:solidFill>
                    <a:schemeClr val="bg1"/>
                  </a:solidFill>
                  <a:latin typeface="Lato Light" panose="020F0302020204030203" pitchFamily="34" charset="77"/>
                </a:rPr>
                <a:t>programmes</a:t>
              </a:r>
              <a:r>
                <a:rPr lang="en-US" sz="1400" dirty="0">
                  <a:solidFill>
                    <a:schemeClr val="bg1"/>
                  </a:solidFill>
                  <a:latin typeface="Lato Light" panose="020F0302020204030203" pitchFamily="34" charset="77"/>
                </a:rPr>
                <a:t> and other implementation support</a:t>
              </a:r>
              <a:endParaRPr lang="en-GB" sz="1400" dirty="0">
                <a:solidFill>
                  <a:schemeClr val="bg1"/>
                </a:solidFill>
                <a:latin typeface="Lato Light" panose="020F0302020204030203" pitchFamily="34" charset="77"/>
              </a:endParaRPr>
            </a:p>
          </p:txBody>
        </p:sp>
      </p:grpSp>
      <p:grpSp>
        <p:nvGrpSpPr>
          <p:cNvPr id="33" name="Group 32">
            <a:extLst>
              <a:ext uri="{FF2B5EF4-FFF2-40B4-BE49-F238E27FC236}">
                <a16:creationId xmlns:a16="http://schemas.microsoft.com/office/drawing/2014/main" id="{26E8E26B-C36A-4D0B-9418-8D41A6145EA5}"/>
              </a:ext>
            </a:extLst>
          </p:cNvPr>
          <p:cNvGrpSpPr/>
          <p:nvPr/>
        </p:nvGrpSpPr>
        <p:grpSpPr>
          <a:xfrm>
            <a:off x="7182854" y="3769073"/>
            <a:ext cx="1971788" cy="1756885"/>
            <a:chOff x="6128604" y="3010949"/>
            <a:chExt cx="1971788" cy="1756885"/>
          </a:xfrm>
        </p:grpSpPr>
        <p:sp>
          <p:nvSpPr>
            <p:cNvPr id="34" name="TextBox 12">
              <a:extLst>
                <a:ext uri="{FF2B5EF4-FFF2-40B4-BE49-F238E27FC236}">
                  <a16:creationId xmlns:a16="http://schemas.microsoft.com/office/drawing/2014/main" id="{6635FDBE-2C33-49B5-BF7E-FE4215BB9027}"/>
                </a:ext>
              </a:extLst>
            </p:cNvPr>
            <p:cNvSpPr txBox="1"/>
            <p:nvPr/>
          </p:nvSpPr>
          <p:spPr>
            <a:xfrm>
              <a:off x="6128604" y="3813727"/>
              <a:ext cx="1971788" cy="954107"/>
            </a:xfrm>
            <a:prstGeom prst="rect">
              <a:avLst/>
            </a:prstGeom>
            <a:noFill/>
          </p:spPr>
          <p:txBody>
            <a:bodyPr wrap="square" rtlCol="0">
              <a:spAutoFit/>
            </a:bodyPr>
            <a:lstStyle/>
            <a:p>
              <a:pPr marL="16" algn="ctr"/>
              <a:r>
                <a:rPr lang="en-US" sz="1400" dirty="0">
                  <a:solidFill>
                    <a:schemeClr val="bg1"/>
                  </a:solidFill>
                  <a:latin typeface="Lato Light" panose="020F0302020204030203" pitchFamily="34" charset="77"/>
                </a:rPr>
                <a:t>Lessons learned from previous implementation efforts</a:t>
              </a:r>
              <a:endParaRPr lang="en-GB" sz="1400" dirty="0">
                <a:solidFill>
                  <a:schemeClr val="bg1"/>
                </a:solidFill>
                <a:latin typeface="Lato Light" panose="020F0302020204030203" pitchFamily="34" charset="77"/>
              </a:endParaRPr>
            </a:p>
          </p:txBody>
        </p:sp>
        <p:pic>
          <p:nvPicPr>
            <p:cNvPr id="35" name="Graphic 26">
              <a:extLst>
                <a:ext uri="{FF2B5EF4-FFF2-40B4-BE49-F238E27FC236}">
                  <a16:creationId xmlns:a16="http://schemas.microsoft.com/office/drawing/2014/main" id="{4231ECF4-8F9F-4B69-9BDD-95AF3D102B8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805817" y="3010949"/>
              <a:ext cx="617363" cy="617363"/>
            </a:xfrm>
            <a:prstGeom prst="rect">
              <a:avLst/>
            </a:prstGeom>
          </p:spPr>
        </p:pic>
      </p:grpSp>
      <p:sp>
        <p:nvSpPr>
          <p:cNvPr id="36" name="Chevron 33">
            <a:extLst>
              <a:ext uri="{FF2B5EF4-FFF2-40B4-BE49-F238E27FC236}">
                <a16:creationId xmlns:a16="http://schemas.microsoft.com/office/drawing/2014/main" id="{B02EAC9D-9C06-4807-9E0E-E04387E7EFAD}"/>
              </a:ext>
            </a:extLst>
          </p:cNvPr>
          <p:cNvSpPr/>
          <p:nvPr/>
        </p:nvSpPr>
        <p:spPr>
          <a:xfrm>
            <a:off x="4288218" y="2290988"/>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37" name="Chevron 34">
            <a:extLst>
              <a:ext uri="{FF2B5EF4-FFF2-40B4-BE49-F238E27FC236}">
                <a16:creationId xmlns:a16="http://schemas.microsoft.com/office/drawing/2014/main" id="{700921B3-F380-498D-9BA4-76570E33DE35}"/>
              </a:ext>
            </a:extLst>
          </p:cNvPr>
          <p:cNvSpPr/>
          <p:nvPr/>
        </p:nvSpPr>
        <p:spPr>
          <a:xfrm>
            <a:off x="6819471" y="2290988"/>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38" name="Chevron 35">
            <a:extLst>
              <a:ext uri="{FF2B5EF4-FFF2-40B4-BE49-F238E27FC236}">
                <a16:creationId xmlns:a16="http://schemas.microsoft.com/office/drawing/2014/main" id="{D6E51CA7-7843-42D0-BC21-209580D34AC6}"/>
              </a:ext>
            </a:extLst>
          </p:cNvPr>
          <p:cNvSpPr/>
          <p:nvPr/>
        </p:nvSpPr>
        <p:spPr>
          <a:xfrm>
            <a:off x="4324552" y="3944175"/>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39" name="Chevron 36">
            <a:extLst>
              <a:ext uri="{FF2B5EF4-FFF2-40B4-BE49-F238E27FC236}">
                <a16:creationId xmlns:a16="http://schemas.microsoft.com/office/drawing/2014/main" id="{F02AD88B-E83C-4AAE-B066-E56F191223B5}"/>
              </a:ext>
            </a:extLst>
          </p:cNvPr>
          <p:cNvSpPr/>
          <p:nvPr/>
        </p:nvSpPr>
        <p:spPr>
          <a:xfrm>
            <a:off x="6849749" y="3901786"/>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40" name="Chevron 37">
            <a:extLst>
              <a:ext uri="{FF2B5EF4-FFF2-40B4-BE49-F238E27FC236}">
                <a16:creationId xmlns:a16="http://schemas.microsoft.com/office/drawing/2014/main" id="{48E8A57C-0999-45AB-B1AD-2E9EEA993531}"/>
              </a:ext>
            </a:extLst>
          </p:cNvPr>
          <p:cNvSpPr/>
          <p:nvPr/>
        </p:nvSpPr>
        <p:spPr>
          <a:xfrm>
            <a:off x="1859911" y="3944175"/>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Tree>
    <p:extLst>
      <p:ext uri="{BB962C8B-B14F-4D97-AF65-F5344CB8AC3E}">
        <p14:creationId xmlns:p14="http://schemas.microsoft.com/office/powerpoint/2010/main" val="743575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ppt_x</p:attrName>
                                        </p:attrNameLst>
                                      </p:cBhvr>
                                      <p:tavLst>
                                        <p:tav tm="0">
                                          <p:val>
                                            <p:strVal val="#ppt_x-#ppt_w*1.125000"/>
                                          </p:val>
                                        </p:tav>
                                        <p:tav tm="100000">
                                          <p:val>
                                            <p:strVal val="#ppt_x"/>
                                          </p:val>
                                        </p:tav>
                                      </p:tavLst>
                                    </p:anim>
                                    <p:animEffect transition="in" filter="wipe(righ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500"/>
                            </p:stCondLst>
                            <p:childTnLst>
                              <p:par>
                                <p:cTn id="19" presetID="12" presetClass="entr" presetSubtype="8"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ppt_x</p:attrName>
                                        </p:attrNameLst>
                                      </p:cBhvr>
                                      <p:tavLst>
                                        <p:tav tm="0">
                                          <p:val>
                                            <p:strVal val="#ppt_x-#ppt_w*1.125000"/>
                                          </p:val>
                                        </p:tav>
                                        <p:tav tm="100000">
                                          <p:val>
                                            <p:strVal val="#ppt_x"/>
                                          </p:val>
                                        </p:tav>
                                      </p:tavLst>
                                    </p:anim>
                                    <p:animEffect transition="in" filter="wipe(righ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500"/>
                            </p:stCondLst>
                            <p:childTnLst>
                              <p:par>
                                <p:cTn id="29" presetID="12" presetClass="entr" presetSubtype="8"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p:tgtEl>
                                          <p:spTgt spid="40"/>
                                        </p:tgtEl>
                                        <p:attrNameLst>
                                          <p:attrName>ppt_x</p:attrName>
                                        </p:attrNameLst>
                                      </p:cBhvr>
                                      <p:tavLst>
                                        <p:tav tm="0">
                                          <p:val>
                                            <p:strVal val="#ppt_x-#ppt_w*1.125000"/>
                                          </p:val>
                                        </p:tav>
                                        <p:tav tm="100000">
                                          <p:val>
                                            <p:strVal val="#ppt_x"/>
                                          </p:val>
                                        </p:tav>
                                      </p:tavLst>
                                    </p:anim>
                                    <p:animEffect transition="in" filter="wipe(righ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500"/>
                            </p:stCondLst>
                            <p:childTnLst>
                              <p:par>
                                <p:cTn id="39" presetID="12" presetClass="entr" presetSubtype="8"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p:tgtEl>
                                          <p:spTgt spid="38"/>
                                        </p:tgtEl>
                                        <p:attrNameLst>
                                          <p:attrName>ppt_x</p:attrName>
                                        </p:attrNameLst>
                                      </p:cBhvr>
                                      <p:tavLst>
                                        <p:tav tm="0">
                                          <p:val>
                                            <p:strVal val="#ppt_x-#ppt_w*1.125000"/>
                                          </p:val>
                                        </p:tav>
                                        <p:tav tm="100000">
                                          <p:val>
                                            <p:strVal val="#ppt_x"/>
                                          </p:val>
                                        </p:tav>
                                      </p:tavLst>
                                    </p:anim>
                                    <p:animEffect transition="in" filter="wipe(right)">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500"/>
                            </p:stCondLst>
                            <p:childTnLst>
                              <p:par>
                                <p:cTn id="49" presetID="12" presetClass="entr" presetSubtype="8"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p:tgtEl>
                                          <p:spTgt spid="39"/>
                                        </p:tgtEl>
                                        <p:attrNameLst>
                                          <p:attrName>ppt_x</p:attrName>
                                        </p:attrNameLst>
                                      </p:cBhvr>
                                      <p:tavLst>
                                        <p:tav tm="0">
                                          <p:val>
                                            <p:strVal val="#ppt_x-#ppt_w*1.125000"/>
                                          </p:val>
                                        </p:tav>
                                        <p:tav tm="100000">
                                          <p:val>
                                            <p:strVal val="#ppt_x"/>
                                          </p:val>
                                        </p:tav>
                                      </p:tavLst>
                                    </p:anim>
                                    <p:animEffect transition="in" filter="wipe(right)">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Indicator &amp; Results Framework</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69A2C8B9-5028-4674-957D-EACBE4E3096B}"/>
              </a:ext>
            </a:extLst>
          </p:cNvPr>
          <p:cNvPicPr>
            <a:picLocks noChangeAspect="1"/>
          </p:cNvPicPr>
          <p:nvPr/>
        </p:nvPicPr>
        <p:blipFill>
          <a:blip r:embed="rId4"/>
          <a:stretch>
            <a:fillRect/>
          </a:stretch>
        </p:blipFill>
        <p:spPr>
          <a:xfrm>
            <a:off x="10490560" y="6223334"/>
            <a:ext cx="1701440" cy="552968"/>
          </a:xfrm>
          <a:prstGeom prst="rect">
            <a:avLst/>
          </a:prstGeom>
        </p:spPr>
      </p:pic>
      <p:pic>
        <p:nvPicPr>
          <p:cNvPr id="3" name="Grafik 2">
            <a:extLst>
              <a:ext uri="{FF2B5EF4-FFF2-40B4-BE49-F238E27FC236}">
                <a16:creationId xmlns:a16="http://schemas.microsoft.com/office/drawing/2014/main" id="{F2C19DC9-D1FC-4392-8A20-CC343F77D326}"/>
              </a:ext>
            </a:extLst>
          </p:cNvPr>
          <p:cNvPicPr>
            <a:picLocks noChangeAspect="1"/>
          </p:cNvPicPr>
          <p:nvPr/>
        </p:nvPicPr>
        <p:blipFill>
          <a:blip r:embed="rId5"/>
          <a:stretch>
            <a:fillRect/>
          </a:stretch>
        </p:blipFill>
        <p:spPr>
          <a:xfrm>
            <a:off x="691344" y="1013381"/>
            <a:ext cx="4646200" cy="5818743"/>
          </a:xfrm>
          <a:prstGeom prst="rect">
            <a:avLst/>
          </a:prstGeom>
        </p:spPr>
      </p:pic>
      <p:pic>
        <p:nvPicPr>
          <p:cNvPr id="4" name="Grafik 3">
            <a:extLst>
              <a:ext uri="{FF2B5EF4-FFF2-40B4-BE49-F238E27FC236}">
                <a16:creationId xmlns:a16="http://schemas.microsoft.com/office/drawing/2014/main" id="{4FC8AF3B-C3D7-4B90-B128-5EC42D261577}"/>
              </a:ext>
            </a:extLst>
          </p:cNvPr>
          <p:cNvPicPr>
            <a:picLocks noChangeAspect="1"/>
          </p:cNvPicPr>
          <p:nvPr/>
        </p:nvPicPr>
        <p:blipFill>
          <a:blip r:embed="rId6"/>
          <a:stretch>
            <a:fillRect/>
          </a:stretch>
        </p:blipFill>
        <p:spPr>
          <a:xfrm>
            <a:off x="5673253" y="1088443"/>
            <a:ext cx="4680128" cy="5366141"/>
          </a:xfrm>
          <a:prstGeom prst="rect">
            <a:avLst/>
          </a:prstGeom>
        </p:spPr>
      </p:pic>
    </p:spTree>
    <p:extLst>
      <p:ext uri="{BB962C8B-B14F-4D97-AF65-F5344CB8AC3E}">
        <p14:creationId xmlns:p14="http://schemas.microsoft.com/office/powerpoint/2010/main" val="870964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10">
            <a:extLst>
              <a:ext uri="{FF2B5EF4-FFF2-40B4-BE49-F238E27FC236}">
                <a16:creationId xmlns:a16="http://schemas.microsoft.com/office/drawing/2014/main" id="{F3B36A00-2A7E-451E-B0DE-DA649F843398}"/>
              </a:ext>
            </a:extLst>
          </p:cNvPr>
          <p:cNvSpPr>
            <a:spLocks noGrp="1"/>
          </p:cNvSpPr>
          <p:nvPr>
            <p:ph idx="1"/>
          </p:nvPr>
        </p:nvSpPr>
        <p:spPr>
          <a:xfrm>
            <a:off x="691344" y="1036300"/>
            <a:ext cx="10515600" cy="4351338"/>
          </a:xfrm>
        </p:spPr>
        <p:txBody>
          <a:bodyPr/>
          <a:lstStyle/>
          <a:p>
            <a:pPr marL="0" indent="0">
              <a:buNone/>
            </a:pPr>
            <a:r>
              <a:rPr lang="de-DE" dirty="0">
                <a:solidFill>
                  <a:schemeClr val="tx2">
                    <a:lumMod val="75000"/>
                  </a:schemeClr>
                </a:solidFill>
              </a:rPr>
              <a:t>Components</a:t>
            </a:r>
          </a:p>
        </p:txBody>
      </p:sp>
      <p:pic>
        <p:nvPicPr>
          <p:cNvPr id="3" name="Grafik 2">
            <a:extLst>
              <a:ext uri="{FF2B5EF4-FFF2-40B4-BE49-F238E27FC236}">
                <a16:creationId xmlns:a16="http://schemas.microsoft.com/office/drawing/2014/main" id="{7AB745EF-EC97-4B34-963B-9C00F41F8A0F}"/>
              </a:ext>
            </a:extLst>
          </p:cNvPr>
          <p:cNvPicPr>
            <a:picLocks noChangeAspect="1"/>
          </p:cNvPicPr>
          <p:nvPr/>
        </p:nvPicPr>
        <p:blipFill>
          <a:blip r:embed="rId4"/>
          <a:stretch>
            <a:fillRect/>
          </a:stretch>
        </p:blipFill>
        <p:spPr>
          <a:xfrm>
            <a:off x="455843" y="1521648"/>
            <a:ext cx="11162415" cy="4855733"/>
          </a:xfrm>
          <a:prstGeom prst="rect">
            <a:avLst/>
          </a:prstGeom>
        </p:spPr>
      </p:pic>
      <p:pic>
        <p:nvPicPr>
          <p:cNvPr id="9" name="Grafik 8">
            <a:extLst>
              <a:ext uri="{FF2B5EF4-FFF2-40B4-BE49-F238E27FC236}">
                <a16:creationId xmlns:a16="http://schemas.microsoft.com/office/drawing/2014/main" id="{AEEFED00-AFAD-4F75-9C99-AC9B70DCF214}"/>
              </a:ext>
            </a:extLst>
          </p:cNvPr>
          <p:cNvPicPr>
            <a:picLocks noChangeAspect="1"/>
          </p:cNvPicPr>
          <p:nvPr/>
        </p:nvPicPr>
        <p:blipFill>
          <a:blip r:embed="rId5"/>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135137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B500E-B9DF-4031-AA6C-5C16E1F6D8DF}"/>
              </a:ext>
            </a:extLst>
          </p:cNvPr>
          <p:cNvSpPr>
            <a:spLocks noGrp="1"/>
          </p:cNvSpPr>
          <p:nvPr>
            <p:ph type="title"/>
          </p:nvPr>
        </p:nvSpPr>
        <p:spPr/>
        <p:txBody>
          <a:bodyPr/>
          <a:lstStyle/>
          <a:p>
            <a:r>
              <a:rPr lang="de-DE" dirty="0">
                <a:effectLst>
                  <a:outerShdw blurRad="38100" dist="38100" dir="2700000" algn="tl">
                    <a:srgbClr val="000000">
                      <a:alpha val="43137"/>
                    </a:srgbClr>
                  </a:outerShdw>
                </a:effectLst>
              </a:rPr>
              <a:t>Quiz</a:t>
            </a:r>
          </a:p>
        </p:txBody>
      </p:sp>
      <p:sp>
        <p:nvSpPr>
          <p:cNvPr id="3" name="Inhaltsplatzhalter 2">
            <a:extLst>
              <a:ext uri="{FF2B5EF4-FFF2-40B4-BE49-F238E27FC236}">
                <a16:creationId xmlns:a16="http://schemas.microsoft.com/office/drawing/2014/main" id="{17B8E011-770D-4B64-8157-0BC69B1FA2D7}"/>
              </a:ext>
            </a:extLst>
          </p:cNvPr>
          <p:cNvSpPr>
            <a:spLocks noGrp="1"/>
          </p:cNvSpPr>
          <p:nvPr>
            <p:ph idx="1"/>
          </p:nvPr>
        </p:nvSpPr>
        <p:spPr>
          <a:xfrm>
            <a:off x="1602631" y="1987621"/>
            <a:ext cx="8558719" cy="4351338"/>
          </a:xfrm>
        </p:spPr>
        <p:txBody>
          <a:bodyPr/>
          <a:lstStyle/>
          <a:p>
            <a:pPr marL="0" indent="0">
              <a:buNone/>
            </a:pPr>
            <a:r>
              <a:rPr lang="de-DE" dirty="0" err="1">
                <a:solidFill>
                  <a:schemeClr val="bg1"/>
                </a:solidFill>
              </a:rPr>
              <a:t>Which</a:t>
            </a:r>
            <a:r>
              <a:rPr lang="de-DE" dirty="0">
                <a:solidFill>
                  <a:schemeClr val="bg1"/>
                </a:solidFill>
              </a:rPr>
              <a:t> </a:t>
            </a:r>
            <a:r>
              <a:rPr lang="de-DE" dirty="0" err="1">
                <a:solidFill>
                  <a:schemeClr val="bg1"/>
                </a:solidFill>
              </a:rPr>
              <a:t>Strategy</a:t>
            </a:r>
            <a:r>
              <a:rPr lang="de-DE" dirty="0">
                <a:solidFill>
                  <a:schemeClr val="bg1"/>
                </a:solidFill>
              </a:rPr>
              <a:t> </a:t>
            </a:r>
            <a:r>
              <a:rPr lang="de-DE" dirty="0" err="1">
                <a:solidFill>
                  <a:schemeClr val="bg1"/>
                </a:solidFill>
              </a:rPr>
              <a:t>does</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following</a:t>
            </a:r>
            <a:r>
              <a:rPr lang="de-DE" dirty="0">
                <a:solidFill>
                  <a:schemeClr val="bg1"/>
                </a:solidFill>
              </a:rPr>
              <a:t> </a:t>
            </a:r>
            <a:r>
              <a:rPr lang="de-DE" dirty="0" err="1">
                <a:solidFill>
                  <a:schemeClr val="bg1"/>
                </a:solidFill>
              </a:rPr>
              <a:t>approaches</a:t>
            </a:r>
            <a:r>
              <a:rPr lang="de-DE" dirty="0">
                <a:solidFill>
                  <a:schemeClr val="bg1"/>
                </a:solidFill>
              </a:rPr>
              <a:t> </a:t>
            </a:r>
            <a:r>
              <a:rPr lang="de-DE" dirty="0" err="1">
                <a:solidFill>
                  <a:schemeClr val="bg1"/>
                </a:solidFill>
              </a:rPr>
              <a:t>belong</a:t>
            </a:r>
            <a:r>
              <a:rPr lang="de-DE" dirty="0">
                <a:solidFill>
                  <a:schemeClr val="bg1"/>
                </a:solidFill>
              </a:rPr>
              <a:t> </a:t>
            </a:r>
            <a:r>
              <a:rPr lang="de-DE" dirty="0" err="1">
                <a:solidFill>
                  <a:schemeClr val="bg1"/>
                </a:solidFill>
              </a:rPr>
              <a:t>to</a:t>
            </a:r>
            <a:r>
              <a:rPr lang="de-DE" dirty="0">
                <a:solidFill>
                  <a:schemeClr val="bg1"/>
                </a:solidFill>
              </a:rPr>
              <a:t>?</a:t>
            </a:r>
          </a:p>
        </p:txBody>
      </p:sp>
      <p:pic>
        <p:nvPicPr>
          <p:cNvPr id="4" name="Picture 17">
            <a:extLst>
              <a:ext uri="{FF2B5EF4-FFF2-40B4-BE49-F238E27FC236}">
                <a16:creationId xmlns:a16="http://schemas.microsoft.com/office/drawing/2014/main" id="{473A5A31-B8EC-4ECB-B073-1D8BC6E1405F}"/>
              </a:ext>
            </a:extLst>
          </p:cNvPr>
          <p:cNvPicPr>
            <a:picLocks noChangeAspect="1"/>
          </p:cNvPicPr>
          <p:nvPr/>
        </p:nvPicPr>
        <p:blipFill rotWithShape="1">
          <a:blip r:embed="rId2"/>
          <a:srcRect l="3454" r="11245" b="-2"/>
          <a:stretch/>
        </p:blipFill>
        <p:spPr>
          <a:xfrm>
            <a:off x="10301632" y="140658"/>
            <a:ext cx="1701440" cy="1187104"/>
          </a:xfrm>
          <a:prstGeom prst="rect">
            <a:avLst/>
          </a:prstGeom>
        </p:spPr>
      </p:pic>
      <p:cxnSp>
        <p:nvCxnSpPr>
          <p:cNvPr id="5" name="Straight Connector 7">
            <a:extLst>
              <a:ext uri="{FF2B5EF4-FFF2-40B4-BE49-F238E27FC236}">
                <a16:creationId xmlns:a16="http://schemas.microsoft.com/office/drawing/2014/main" id="{B02B94C2-F518-4BA1-AA45-4766FA9ADCDB}"/>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09490BAB-E97E-4B4B-BDB5-60F04A4597F0}"/>
              </a:ext>
            </a:extLst>
          </p:cNvPr>
          <p:cNvPicPr>
            <a:picLocks noChangeAspect="1"/>
          </p:cNvPicPr>
          <p:nvPr/>
        </p:nvPicPr>
        <p:blipFill>
          <a:blip r:embed="rId3"/>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2440206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B53C381-7A92-444A-AF5B-F7C41E0746D2}"/>
              </a:ext>
            </a:extLst>
          </p:cNvPr>
          <p:cNvSpPr/>
          <p:nvPr/>
        </p:nvSpPr>
        <p:spPr>
          <a:xfrm>
            <a:off x="1562770" y="3429000"/>
            <a:ext cx="6507804" cy="50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Quiz – The Approaches</a:t>
            </a:r>
          </a:p>
        </p:txBody>
      </p:sp>
      <p:sp>
        <p:nvSpPr>
          <p:cNvPr id="3" name="Textfeld 2">
            <a:extLst>
              <a:ext uri="{FF2B5EF4-FFF2-40B4-BE49-F238E27FC236}">
                <a16:creationId xmlns:a16="http://schemas.microsoft.com/office/drawing/2014/main" id="{245815E6-606E-4799-B9D5-574305340EC7}"/>
              </a:ext>
            </a:extLst>
          </p:cNvPr>
          <p:cNvSpPr txBox="1"/>
          <p:nvPr/>
        </p:nvSpPr>
        <p:spPr>
          <a:xfrm>
            <a:off x="898232" y="1580703"/>
            <a:ext cx="10979030" cy="954107"/>
          </a:xfrm>
          <a:prstGeom prst="rect">
            <a:avLst/>
          </a:prstGeom>
          <a:noFill/>
        </p:spPr>
        <p:txBody>
          <a:bodyPr wrap="square" rtlCol="0">
            <a:spAutoFit/>
          </a:bodyPr>
          <a:lstStyle/>
          <a:p>
            <a:r>
              <a:rPr lang="en-US" sz="2800" b="1" dirty="0">
                <a:solidFill>
                  <a:schemeClr val="bg1"/>
                </a:solidFill>
              </a:rPr>
              <a:t>Approach: Laws banning violent punishment of children by parents, teachers or other caregivers</a:t>
            </a:r>
            <a:endParaRPr lang="de-DE" sz="2800" b="1" dirty="0">
              <a:solidFill>
                <a:schemeClr val="bg1"/>
              </a:solidFill>
            </a:endParaRPr>
          </a:p>
        </p:txBody>
      </p:sp>
      <p:sp>
        <p:nvSpPr>
          <p:cNvPr id="12" name="Textfeld 11">
            <a:extLst>
              <a:ext uri="{FF2B5EF4-FFF2-40B4-BE49-F238E27FC236}">
                <a16:creationId xmlns:a16="http://schemas.microsoft.com/office/drawing/2014/main" id="{27F34CDA-89BF-4927-BAF7-45A48EBF54BB}"/>
              </a:ext>
            </a:extLst>
          </p:cNvPr>
          <p:cNvSpPr txBox="1"/>
          <p:nvPr/>
        </p:nvSpPr>
        <p:spPr>
          <a:xfrm>
            <a:off x="1562770" y="2616730"/>
            <a:ext cx="7315200" cy="3257174"/>
          </a:xfrm>
          <a:prstGeom prst="rect">
            <a:avLst/>
          </a:prstGeom>
          <a:noFill/>
        </p:spPr>
        <p:txBody>
          <a:bodyPr wrap="square" rtlCol="0">
            <a:spAutoFit/>
          </a:bodyPr>
          <a:lstStyle/>
          <a:p>
            <a:pPr marL="342900" indent="-342900">
              <a:lnSpc>
                <a:spcPct val="150000"/>
              </a:lnSpc>
              <a:buAutoNum type="alphaLcParenR"/>
            </a:pPr>
            <a:r>
              <a:rPr lang="de-DE" sz="2800" dirty="0">
                <a:solidFill>
                  <a:schemeClr val="bg1"/>
                </a:solidFill>
              </a:rPr>
              <a:t>Safe Environments</a:t>
            </a:r>
          </a:p>
          <a:p>
            <a:pPr marL="342900" indent="-342900">
              <a:lnSpc>
                <a:spcPct val="150000"/>
              </a:lnSpc>
              <a:buAutoNum type="alphaLcParenR"/>
            </a:pPr>
            <a:r>
              <a:rPr lang="de-DE" sz="2800" dirty="0">
                <a:solidFill>
                  <a:schemeClr val="bg1"/>
                </a:solidFill>
              </a:rPr>
              <a:t>Implementation and </a:t>
            </a:r>
            <a:r>
              <a:rPr lang="de-DE" sz="2800" dirty="0" err="1">
                <a:solidFill>
                  <a:schemeClr val="bg1"/>
                </a:solidFill>
              </a:rPr>
              <a:t>Enforcement</a:t>
            </a:r>
            <a:r>
              <a:rPr lang="de-DE" sz="2800" dirty="0">
                <a:solidFill>
                  <a:schemeClr val="bg1"/>
                </a:solidFill>
              </a:rPr>
              <a:t> </a:t>
            </a:r>
            <a:r>
              <a:rPr lang="de-DE" sz="2800" dirty="0" err="1">
                <a:solidFill>
                  <a:schemeClr val="bg1"/>
                </a:solidFill>
              </a:rPr>
              <a:t>of</a:t>
            </a:r>
            <a:r>
              <a:rPr lang="de-DE" sz="2800" dirty="0">
                <a:solidFill>
                  <a:schemeClr val="bg1"/>
                </a:solidFill>
              </a:rPr>
              <a:t> </a:t>
            </a:r>
            <a:r>
              <a:rPr lang="de-DE" sz="2800" dirty="0" err="1">
                <a:solidFill>
                  <a:schemeClr val="bg1"/>
                </a:solidFill>
              </a:rPr>
              <a:t>laws</a:t>
            </a:r>
            <a:endParaRPr lang="de-DE" sz="2800" dirty="0">
              <a:solidFill>
                <a:schemeClr val="bg1"/>
              </a:solidFill>
            </a:endParaRPr>
          </a:p>
          <a:p>
            <a:pPr marL="342900" indent="-342900">
              <a:lnSpc>
                <a:spcPct val="150000"/>
              </a:lnSpc>
              <a:buAutoNum type="alphaLcParenR"/>
            </a:pPr>
            <a:r>
              <a:rPr lang="de-DE" sz="2800" dirty="0">
                <a:solidFill>
                  <a:schemeClr val="bg1"/>
                </a:solidFill>
              </a:rPr>
              <a:t>Parent and </a:t>
            </a:r>
            <a:r>
              <a:rPr lang="de-DE" sz="2800" dirty="0" err="1">
                <a:solidFill>
                  <a:schemeClr val="bg1"/>
                </a:solidFill>
              </a:rPr>
              <a:t>Caregiver</a:t>
            </a:r>
            <a:r>
              <a:rPr lang="de-DE" sz="2800" dirty="0">
                <a:solidFill>
                  <a:schemeClr val="bg1"/>
                </a:solidFill>
              </a:rPr>
              <a:t> Support</a:t>
            </a:r>
          </a:p>
          <a:p>
            <a:pPr marL="342900" indent="-342900">
              <a:lnSpc>
                <a:spcPct val="150000"/>
              </a:lnSpc>
              <a:buAutoNum type="alphaLcParenR"/>
            </a:pPr>
            <a:r>
              <a:rPr lang="de-DE" sz="2800" dirty="0">
                <a:solidFill>
                  <a:schemeClr val="bg1"/>
                </a:solidFill>
              </a:rPr>
              <a:t>Education and Life Skills</a:t>
            </a:r>
          </a:p>
          <a:p>
            <a:pPr marL="342900" indent="-342900">
              <a:lnSpc>
                <a:spcPct val="150000"/>
              </a:lnSpc>
              <a:buAutoNum type="alphaLcParenR"/>
            </a:pPr>
            <a:r>
              <a:rPr lang="de-DE" sz="2800" dirty="0">
                <a:solidFill>
                  <a:schemeClr val="bg1"/>
                </a:solidFill>
              </a:rPr>
              <a:t>Response and Support Services</a:t>
            </a:r>
          </a:p>
        </p:txBody>
      </p:sp>
    </p:spTree>
    <p:extLst>
      <p:ext uri="{BB962C8B-B14F-4D97-AF65-F5344CB8AC3E}">
        <p14:creationId xmlns:p14="http://schemas.microsoft.com/office/powerpoint/2010/main" val="250478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The Approaches</a:t>
            </a:r>
          </a:p>
        </p:txBody>
      </p:sp>
      <p:pic>
        <p:nvPicPr>
          <p:cNvPr id="2" name="Grafik 1">
            <a:extLst>
              <a:ext uri="{FF2B5EF4-FFF2-40B4-BE49-F238E27FC236}">
                <a16:creationId xmlns:a16="http://schemas.microsoft.com/office/drawing/2014/main" id="{0096D34C-943F-4AED-984E-08A72C1BA58D}"/>
              </a:ext>
            </a:extLst>
          </p:cNvPr>
          <p:cNvPicPr>
            <a:picLocks noChangeAspect="1"/>
          </p:cNvPicPr>
          <p:nvPr/>
        </p:nvPicPr>
        <p:blipFill>
          <a:blip r:embed="rId5"/>
          <a:stretch>
            <a:fillRect/>
          </a:stretch>
        </p:blipFill>
        <p:spPr>
          <a:xfrm>
            <a:off x="0" y="2053216"/>
            <a:ext cx="8694057" cy="4401367"/>
          </a:xfrm>
          <a:prstGeom prst="rect">
            <a:avLst/>
          </a:prstGeom>
        </p:spPr>
      </p:pic>
      <p:pic>
        <p:nvPicPr>
          <p:cNvPr id="4" name="Grafik 3">
            <a:extLst>
              <a:ext uri="{FF2B5EF4-FFF2-40B4-BE49-F238E27FC236}">
                <a16:creationId xmlns:a16="http://schemas.microsoft.com/office/drawing/2014/main" id="{EF140919-F3BB-495B-86D1-E30DD3AB4ED6}"/>
              </a:ext>
            </a:extLst>
          </p:cNvPr>
          <p:cNvPicPr>
            <a:picLocks noChangeAspect="1"/>
          </p:cNvPicPr>
          <p:nvPr/>
        </p:nvPicPr>
        <p:blipFill rotWithShape="1">
          <a:blip r:embed="rId6"/>
          <a:srcRect t="43892"/>
          <a:stretch/>
        </p:blipFill>
        <p:spPr>
          <a:xfrm>
            <a:off x="3784278" y="1205073"/>
            <a:ext cx="6706282" cy="1699748"/>
          </a:xfrm>
          <a:prstGeom prst="rect">
            <a:avLst/>
          </a:prstGeom>
        </p:spPr>
      </p:pic>
      <p:pic>
        <p:nvPicPr>
          <p:cNvPr id="5" name="Grafik 4">
            <a:extLst>
              <a:ext uri="{FF2B5EF4-FFF2-40B4-BE49-F238E27FC236}">
                <a16:creationId xmlns:a16="http://schemas.microsoft.com/office/drawing/2014/main" id="{BB748CFD-47FE-40E2-9D00-A38C1DF2D693}"/>
              </a:ext>
            </a:extLst>
          </p:cNvPr>
          <p:cNvPicPr>
            <a:picLocks noChangeAspect="1"/>
          </p:cNvPicPr>
          <p:nvPr/>
        </p:nvPicPr>
        <p:blipFill rotWithShape="1">
          <a:blip r:embed="rId7"/>
          <a:srcRect t="6537"/>
          <a:stretch/>
        </p:blipFill>
        <p:spPr>
          <a:xfrm>
            <a:off x="355635" y="2923560"/>
            <a:ext cx="11346027" cy="3824515"/>
          </a:xfrm>
          <a:prstGeom prst="rect">
            <a:avLst/>
          </a:prstGeom>
        </p:spPr>
      </p:pic>
    </p:spTree>
    <p:extLst>
      <p:ext uri="{BB962C8B-B14F-4D97-AF65-F5344CB8AC3E}">
        <p14:creationId xmlns:p14="http://schemas.microsoft.com/office/powerpoint/2010/main" val="115913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B53C381-7A92-444A-AF5B-F7C41E0746D2}"/>
              </a:ext>
            </a:extLst>
          </p:cNvPr>
          <p:cNvSpPr/>
          <p:nvPr/>
        </p:nvSpPr>
        <p:spPr>
          <a:xfrm>
            <a:off x="1523859" y="3772357"/>
            <a:ext cx="6507804" cy="50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Quiz – The Approaches</a:t>
            </a:r>
          </a:p>
        </p:txBody>
      </p:sp>
      <p:sp>
        <p:nvSpPr>
          <p:cNvPr id="3" name="Textfeld 2">
            <a:extLst>
              <a:ext uri="{FF2B5EF4-FFF2-40B4-BE49-F238E27FC236}">
                <a16:creationId xmlns:a16="http://schemas.microsoft.com/office/drawing/2014/main" id="{245815E6-606E-4799-B9D5-574305340EC7}"/>
              </a:ext>
            </a:extLst>
          </p:cNvPr>
          <p:cNvSpPr txBox="1"/>
          <p:nvPr/>
        </p:nvSpPr>
        <p:spPr>
          <a:xfrm>
            <a:off x="898232" y="1580703"/>
            <a:ext cx="10979030" cy="523220"/>
          </a:xfrm>
          <a:prstGeom prst="rect">
            <a:avLst/>
          </a:prstGeom>
          <a:noFill/>
        </p:spPr>
        <p:txBody>
          <a:bodyPr wrap="square" rtlCol="0">
            <a:spAutoFit/>
          </a:bodyPr>
          <a:lstStyle/>
          <a:p>
            <a:r>
              <a:rPr lang="en-US" sz="2800" b="1" dirty="0">
                <a:solidFill>
                  <a:schemeClr val="bg1"/>
                </a:solidFill>
              </a:rPr>
              <a:t>Approach: Cash Transfers</a:t>
            </a:r>
            <a:endParaRPr lang="de-DE" sz="2800" b="1" dirty="0">
              <a:solidFill>
                <a:schemeClr val="bg1"/>
              </a:solidFill>
            </a:endParaRPr>
          </a:p>
        </p:txBody>
      </p:sp>
      <p:sp>
        <p:nvSpPr>
          <p:cNvPr id="12" name="Textfeld 11">
            <a:extLst>
              <a:ext uri="{FF2B5EF4-FFF2-40B4-BE49-F238E27FC236}">
                <a16:creationId xmlns:a16="http://schemas.microsoft.com/office/drawing/2014/main" id="{27F34CDA-89BF-4927-BAF7-45A48EBF54BB}"/>
              </a:ext>
            </a:extLst>
          </p:cNvPr>
          <p:cNvSpPr txBox="1"/>
          <p:nvPr/>
        </p:nvSpPr>
        <p:spPr>
          <a:xfrm>
            <a:off x="1523859" y="2335173"/>
            <a:ext cx="7315200" cy="3257174"/>
          </a:xfrm>
          <a:prstGeom prst="rect">
            <a:avLst/>
          </a:prstGeom>
          <a:noFill/>
        </p:spPr>
        <p:txBody>
          <a:bodyPr wrap="square" rtlCol="0">
            <a:spAutoFit/>
          </a:bodyPr>
          <a:lstStyle/>
          <a:p>
            <a:pPr marL="342900" indent="-342900">
              <a:lnSpc>
                <a:spcPct val="150000"/>
              </a:lnSpc>
              <a:buAutoNum type="alphaLcParenR"/>
            </a:pPr>
            <a:r>
              <a:rPr lang="de-DE" sz="2800" dirty="0">
                <a:solidFill>
                  <a:schemeClr val="bg1"/>
                </a:solidFill>
              </a:rPr>
              <a:t>Response and Support Services</a:t>
            </a:r>
          </a:p>
          <a:p>
            <a:pPr marL="342900" indent="-342900">
              <a:lnSpc>
                <a:spcPct val="150000"/>
              </a:lnSpc>
              <a:buAutoNum type="alphaLcParenR"/>
            </a:pPr>
            <a:r>
              <a:rPr lang="de-DE" sz="2800" dirty="0" err="1">
                <a:solidFill>
                  <a:schemeClr val="bg1"/>
                </a:solidFill>
              </a:rPr>
              <a:t>Norms</a:t>
            </a:r>
            <a:r>
              <a:rPr lang="de-DE" sz="2800" dirty="0">
                <a:solidFill>
                  <a:schemeClr val="bg1"/>
                </a:solidFill>
              </a:rPr>
              <a:t> and Values</a:t>
            </a:r>
          </a:p>
          <a:p>
            <a:pPr marL="342900" indent="-342900">
              <a:lnSpc>
                <a:spcPct val="150000"/>
              </a:lnSpc>
              <a:buAutoNum type="alphaLcParenR"/>
            </a:pPr>
            <a:r>
              <a:rPr lang="de-DE" sz="2800" dirty="0">
                <a:solidFill>
                  <a:schemeClr val="bg1"/>
                </a:solidFill>
              </a:rPr>
              <a:t>Income and </a:t>
            </a:r>
            <a:r>
              <a:rPr lang="de-DE" sz="2800" dirty="0" err="1">
                <a:solidFill>
                  <a:schemeClr val="bg1"/>
                </a:solidFill>
              </a:rPr>
              <a:t>Economic</a:t>
            </a:r>
            <a:r>
              <a:rPr lang="de-DE" sz="2800" dirty="0">
                <a:solidFill>
                  <a:schemeClr val="bg1"/>
                </a:solidFill>
              </a:rPr>
              <a:t> </a:t>
            </a:r>
            <a:r>
              <a:rPr lang="de-DE" sz="2800" dirty="0" err="1">
                <a:solidFill>
                  <a:schemeClr val="bg1"/>
                </a:solidFill>
              </a:rPr>
              <a:t>Strenghtening</a:t>
            </a:r>
            <a:endParaRPr lang="de-DE" sz="2800" dirty="0">
              <a:solidFill>
                <a:schemeClr val="bg1"/>
              </a:solidFill>
            </a:endParaRPr>
          </a:p>
          <a:p>
            <a:pPr marL="342900" indent="-342900">
              <a:lnSpc>
                <a:spcPct val="150000"/>
              </a:lnSpc>
              <a:buAutoNum type="alphaLcParenR"/>
            </a:pPr>
            <a:r>
              <a:rPr lang="de-DE" sz="2800" dirty="0">
                <a:solidFill>
                  <a:schemeClr val="bg1"/>
                </a:solidFill>
              </a:rPr>
              <a:t>Safe Environments</a:t>
            </a:r>
          </a:p>
          <a:p>
            <a:pPr marL="342900" indent="-342900">
              <a:lnSpc>
                <a:spcPct val="150000"/>
              </a:lnSpc>
              <a:buAutoNum type="alphaLcParenR"/>
            </a:pPr>
            <a:r>
              <a:rPr lang="de-DE" sz="2800" dirty="0">
                <a:solidFill>
                  <a:schemeClr val="bg1"/>
                </a:solidFill>
              </a:rPr>
              <a:t>Parent and </a:t>
            </a:r>
            <a:r>
              <a:rPr lang="de-DE" sz="2800" dirty="0" err="1">
                <a:solidFill>
                  <a:schemeClr val="bg1"/>
                </a:solidFill>
              </a:rPr>
              <a:t>Caregiver</a:t>
            </a:r>
            <a:r>
              <a:rPr lang="de-DE" sz="2800" dirty="0">
                <a:solidFill>
                  <a:schemeClr val="bg1"/>
                </a:solidFill>
              </a:rPr>
              <a:t> Support</a:t>
            </a:r>
          </a:p>
        </p:txBody>
      </p:sp>
    </p:spTree>
    <p:extLst>
      <p:ext uri="{BB962C8B-B14F-4D97-AF65-F5344CB8AC3E}">
        <p14:creationId xmlns:p14="http://schemas.microsoft.com/office/powerpoint/2010/main" val="254574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The Approaches</a:t>
            </a:r>
          </a:p>
        </p:txBody>
      </p:sp>
      <p:pic>
        <p:nvPicPr>
          <p:cNvPr id="3" name="Grafik 2">
            <a:extLst>
              <a:ext uri="{FF2B5EF4-FFF2-40B4-BE49-F238E27FC236}">
                <a16:creationId xmlns:a16="http://schemas.microsoft.com/office/drawing/2014/main" id="{81829E62-CDC0-4C58-8BB0-EA2255054920}"/>
              </a:ext>
            </a:extLst>
          </p:cNvPr>
          <p:cNvPicPr>
            <a:picLocks noChangeAspect="1"/>
          </p:cNvPicPr>
          <p:nvPr/>
        </p:nvPicPr>
        <p:blipFill>
          <a:blip r:embed="rId5"/>
          <a:stretch>
            <a:fillRect/>
          </a:stretch>
        </p:blipFill>
        <p:spPr>
          <a:xfrm>
            <a:off x="0" y="1568389"/>
            <a:ext cx="9910749" cy="4833881"/>
          </a:xfrm>
          <a:prstGeom prst="rect">
            <a:avLst/>
          </a:prstGeom>
        </p:spPr>
      </p:pic>
      <p:pic>
        <p:nvPicPr>
          <p:cNvPr id="5" name="Grafik 4">
            <a:extLst>
              <a:ext uri="{FF2B5EF4-FFF2-40B4-BE49-F238E27FC236}">
                <a16:creationId xmlns:a16="http://schemas.microsoft.com/office/drawing/2014/main" id="{988BF4CF-0F28-447C-B2FA-B4B7D543A2CA}"/>
              </a:ext>
            </a:extLst>
          </p:cNvPr>
          <p:cNvPicPr>
            <a:picLocks noChangeAspect="1"/>
          </p:cNvPicPr>
          <p:nvPr/>
        </p:nvPicPr>
        <p:blipFill>
          <a:blip r:embed="rId6"/>
          <a:stretch>
            <a:fillRect/>
          </a:stretch>
        </p:blipFill>
        <p:spPr>
          <a:xfrm>
            <a:off x="4085803" y="1168536"/>
            <a:ext cx="6404757" cy="1325549"/>
          </a:xfrm>
          <a:prstGeom prst="rect">
            <a:avLst/>
          </a:prstGeom>
        </p:spPr>
      </p:pic>
      <p:pic>
        <p:nvPicPr>
          <p:cNvPr id="9" name="Grafik 8">
            <a:extLst>
              <a:ext uri="{FF2B5EF4-FFF2-40B4-BE49-F238E27FC236}">
                <a16:creationId xmlns:a16="http://schemas.microsoft.com/office/drawing/2014/main" id="{838EB76B-0F1C-4F58-B2C4-895D61E7BC53}"/>
              </a:ext>
            </a:extLst>
          </p:cNvPr>
          <p:cNvPicPr>
            <a:picLocks noChangeAspect="1"/>
          </p:cNvPicPr>
          <p:nvPr/>
        </p:nvPicPr>
        <p:blipFill>
          <a:blip r:embed="rId7"/>
          <a:stretch>
            <a:fillRect/>
          </a:stretch>
        </p:blipFill>
        <p:spPr>
          <a:xfrm>
            <a:off x="381592" y="2624024"/>
            <a:ext cx="11250432" cy="2622515"/>
          </a:xfrm>
          <a:prstGeom prst="rect">
            <a:avLst/>
          </a:prstGeom>
        </p:spPr>
      </p:pic>
    </p:spTree>
    <p:extLst>
      <p:ext uri="{BB962C8B-B14F-4D97-AF65-F5344CB8AC3E}">
        <p14:creationId xmlns:p14="http://schemas.microsoft.com/office/powerpoint/2010/main" val="4244386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B53C381-7A92-444A-AF5B-F7C41E0746D2}"/>
              </a:ext>
            </a:extLst>
          </p:cNvPr>
          <p:cNvSpPr/>
          <p:nvPr/>
        </p:nvSpPr>
        <p:spPr>
          <a:xfrm>
            <a:off x="1433253" y="5023849"/>
            <a:ext cx="4199062" cy="50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Quiz – The Approaches</a:t>
            </a:r>
          </a:p>
        </p:txBody>
      </p:sp>
      <p:sp>
        <p:nvSpPr>
          <p:cNvPr id="3" name="Textfeld 2">
            <a:extLst>
              <a:ext uri="{FF2B5EF4-FFF2-40B4-BE49-F238E27FC236}">
                <a16:creationId xmlns:a16="http://schemas.microsoft.com/office/drawing/2014/main" id="{245815E6-606E-4799-B9D5-574305340EC7}"/>
              </a:ext>
            </a:extLst>
          </p:cNvPr>
          <p:cNvSpPr txBox="1"/>
          <p:nvPr/>
        </p:nvSpPr>
        <p:spPr>
          <a:xfrm>
            <a:off x="898232" y="1580703"/>
            <a:ext cx="10979030" cy="523220"/>
          </a:xfrm>
          <a:prstGeom prst="rect">
            <a:avLst/>
          </a:prstGeom>
          <a:noFill/>
        </p:spPr>
        <p:txBody>
          <a:bodyPr wrap="square" rtlCol="0">
            <a:spAutoFit/>
          </a:bodyPr>
          <a:lstStyle/>
          <a:p>
            <a:r>
              <a:rPr lang="en-US" sz="2800" b="1" dirty="0">
                <a:solidFill>
                  <a:schemeClr val="bg1"/>
                </a:solidFill>
              </a:rPr>
              <a:t>Approach: Life skills and social training</a:t>
            </a:r>
            <a:endParaRPr lang="de-DE" sz="2800" b="1" dirty="0">
              <a:solidFill>
                <a:schemeClr val="bg1"/>
              </a:solidFill>
            </a:endParaRPr>
          </a:p>
        </p:txBody>
      </p:sp>
      <p:sp>
        <p:nvSpPr>
          <p:cNvPr id="12" name="Textfeld 11">
            <a:extLst>
              <a:ext uri="{FF2B5EF4-FFF2-40B4-BE49-F238E27FC236}">
                <a16:creationId xmlns:a16="http://schemas.microsoft.com/office/drawing/2014/main" id="{27F34CDA-89BF-4927-BAF7-45A48EBF54BB}"/>
              </a:ext>
            </a:extLst>
          </p:cNvPr>
          <p:cNvSpPr txBox="1"/>
          <p:nvPr/>
        </p:nvSpPr>
        <p:spPr>
          <a:xfrm>
            <a:off x="1504403" y="2279577"/>
            <a:ext cx="7315200" cy="3257174"/>
          </a:xfrm>
          <a:prstGeom prst="rect">
            <a:avLst/>
          </a:prstGeom>
          <a:noFill/>
        </p:spPr>
        <p:txBody>
          <a:bodyPr wrap="square" rtlCol="0">
            <a:spAutoFit/>
          </a:bodyPr>
          <a:lstStyle/>
          <a:p>
            <a:pPr marL="342900" indent="-342900">
              <a:lnSpc>
                <a:spcPct val="150000"/>
              </a:lnSpc>
              <a:buAutoNum type="alphaLcParenR"/>
            </a:pPr>
            <a:r>
              <a:rPr lang="de-DE" sz="2800" dirty="0" err="1">
                <a:solidFill>
                  <a:schemeClr val="bg1"/>
                </a:solidFill>
              </a:rPr>
              <a:t>Norms</a:t>
            </a:r>
            <a:r>
              <a:rPr lang="de-DE" sz="2800" dirty="0">
                <a:solidFill>
                  <a:schemeClr val="bg1"/>
                </a:solidFill>
              </a:rPr>
              <a:t> and Values</a:t>
            </a:r>
          </a:p>
          <a:p>
            <a:pPr marL="342900" indent="-342900">
              <a:lnSpc>
                <a:spcPct val="150000"/>
              </a:lnSpc>
              <a:buAutoNum type="alphaLcParenR"/>
            </a:pPr>
            <a:r>
              <a:rPr lang="de-DE" sz="2800" dirty="0">
                <a:solidFill>
                  <a:schemeClr val="bg1"/>
                </a:solidFill>
              </a:rPr>
              <a:t>Parent and </a:t>
            </a:r>
            <a:r>
              <a:rPr lang="de-DE" sz="2800" dirty="0" err="1">
                <a:solidFill>
                  <a:schemeClr val="bg1"/>
                </a:solidFill>
              </a:rPr>
              <a:t>Caregiver</a:t>
            </a:r>
            <a:r>
              <a:rPr lang="de-DE" sz="2800" dirty="0">
                <a:solidFill>
                  <a:schemeClr val="bg1"/>
                </a:solidFill>
              </a:rPr>
              <a:t> Support </a:t>
            </a:r>
          </a:p>
          <a:p>
            <a:pPr marL="342900" indent="-342900">
              <a:lnSpc>
                <a:spcPct val="150000"/>
              </a:lnSpc>
              <a:buAutoNum type="alphaLcParenR"/>
            </a:pPr>
            <a:r>
              <a:rPr lang="de-DE" sz="2800" dirty="0">
                <a:solidFill>
                  <a:schemeClr val="bg1"/>
                </a:solidFill>
              </a:rPr>
              <a:t>Income and </a:t>
            </a:r>
            <a:r>
              <a:rPr lang="de-DE" sz="2800" dirty="0" err="1">
                <a:solidFill>
                  <a:schemeClr val="bg1"/>
                </a:solidFill>
              </a:rPr>
              <a:t>Economic</a:t>
            </a:r>
            <a:r>
              <a:rPr lang="de-DE" sz="2800" dirty="0">
                <a:solidFill>
                  <a:schemeClr val="bg1"/>
                </a:solidFill>
              </a:rPr>
              <a:t> </a:t>
            </a:r>
            <a:r>
              <a:rPr lang="de-DE" sz="2800" dirty="0" err="1">
                <a:solidFill>
                  <a:schemeClr val="bg1"/>
                </a:solidFill>
              </a:rPr>
              <a:t>Strenghtening</a:t>
            </a:r>
            <a:endParaRPr lang="de-DE" sz="2800" dirty="0">
              <a:solidFill>
                <a:schemeClr val="bg1"/>
              </a:solidFill>
            </a:endParaRPr>
          </a:p>
          <a:p>
            <a:pPr marL="342900" indent="-342900">
              <a:lnSpc>
                <a:spcPct val="150000"/>
              </a:lnSpc>
              <a:buAutoNum type="alphaLcParenR"/>
            </a:pPr>
            <a:r>
              <a:rPr lang="de-DE" sz="2800" dirty="0">
                <a:solidFill>
                  <a:schemeClr val="bg1"/>
                </a:solidFill>
              </a:rPr>
              <a:t>Response and Support Services</a:t>
            </a:r>
          </a:p>
          <a:p>
            <a:pPr marL="342900" indent="-342900">
              <a:lnSpc>
                <a:spcPct val="150000"/>
              </a:lnSpc>
              <a:buAutoNum type="alphaLcParenR"/>
            </a:pPr>
            <a:r>
              <a:rPr lang="de-DE" sz="2800" dirty="0">
                <a:solidFill>
                  <a:schemeClr val="bg1"/>
                </a:solidFill>
              </a:rPr>
              <a:t>Education and Life Skills</a:t>
            </a:r>
          </a:p>
        </p:txBody>
      </p:sp>
    </p:spTree>
    <p:extLst>
      <p:ext uri="{BB962C8B-B14F-4D97-AF65-F5344CB8AC3E}">
        <p14:creationId xmlns:p14="http://schemas.microsoft.com/office/powerpoint/2010/main" val="2366945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86E7DCC-6AEC-42D6-AF79-081552EF3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842" y="0"/>
            <a:ext cx="2128529" cy="920887"/>
          </a:xfrm>
          <a:prstGeom prst="rect">
            <a:avLst/>
          </a:prstGeom>
        </p:spPr>
      </p:pic>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Objectives of today</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4"/>
          <a:srcRect l="3454" r="11245" b="-2"/>
          <a:stretch/>
        </p:blipFill>
        <p:spPr>
          <a:xfrm>
            <a:off x="10774289" y="140659"/>
            <a:ext cx="1228782" cy="857328"/>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Inhaltsplatzhalter 10">
            <a:extLst>
              <a:ext uri="{FF2B5EF4-FFF2-40B4-BE49-F238E27FC236}">
                <a16:creationId xmlns:a16="http://schemas.microsoft.com/office/drawing/2014/main" id="{F279C930-91D1-4CC3-B2C6-215C0E043BE3}"/>
              </a:ext>
            </a:extLst>
          </p:cNvPr>
          <p:cNvSpPr>
            <a:spLocks noGrp="1"/>
          </p:cNvSpPr>
          <p:nvPr>
            <p:ph idx="1"/>
          </p:nvPr>
        </p:nvSpPr>
        <p:spPr>
          <a:xfrm>
            <a:off x="701850" y="1672269"/>
            <a:ext cx="11134515" cy="4943181"/>
          </a:xfrm>
        </p:spPr>
        <p:txBody>
          <a:bodyPr>
            <a:normAutofit/>
          </a:bodyPr>
          <a:lstStyle/>
          <a:p>
            <a:pPr>
              <a:buClr>
                <a:schemeClr val="tx2">
                  <a:lumMod val="75000"/>
                </a:schemeClr>
              </a:buClr>
              <a:buFont typeface="Courier New" panose="02070309020205020404" pitchFamily="49" charset="0"/>
              <a:buChar char="o"/>
            </a:pPr>
            <a:r>
              <a:rPr lang="de-DE" sz="2000" dirty="0" err="1">
                <a:solidFill>
                  <a:schemeClr val="bg1"/>
                </a:solidFill>
              </a:rPr>
              <a:t>What</a:t>
            </a:r>
            <a:r>
              <a:rPr lang="de-DE" sz="2000" dirty="0">
                <a:solidFill>
                  <a:schemeClr val="bg1"/>
                </a:solidFill>
              </a:rPr>
              <a:t> </a:t>
            </a:r>
            <a:r>
              <a:rPr lang="de-DE" sz="2000" dirty="0" err="1">
                <a:solidFill>
                  <a:schemeClr val="bg1"/>
                </a:solidFill>
              </a:rPr>
              <a:t>is</a:t>
            </a:r>
            <a:r>
              <a:rPr lang="de-DE" sz="2000" dirty="0">
                <a:solidFill>
                  <a:schemeClr val="bg1"/>
                </a:solidFill>
              </a:rPr>
              <a:t> a </a:t>
            </a:r>
            <a:r>
              <a:rPr lang="de-DE" sz="2000" b="1" dirty="0" err="1">
                <a:solidFill>
                  <a:schemeClr val="bg1"/>
                </a:solidFill>
              </a:rPr>
              <a:t>public</a:t>
            </a:r>
            <a:r>
              <a:rPr lang="de-DE" sz="2000" b="1" dirty="0">
                <a:solidFill>
                  <a:schemeClr val="bg1"/>
                </a:solidFill>
              </a:rPr>
              <a:t> </a:t>
            </a:r>
            <a:r>
              <a:rPr lang="de-DE" sz="2000" b="1" dirty="0" err="1">
                <a:solidFill>
                  <a:schemeClr val="bg1"/>
                </a:solidFill>
              </a:rPr>
              <a:t>health</a:t>
            </a:r>
            <a:r>
              <a:rPr lang="de-DE" sz="2000" b="1" dirty="0">
                <a:solidFill>
                  <a:schemeClr val="bg1"/>
                </a:solidFill>
              </a:rPr>
              <a:t> </a:t>
            </a:r>
            <a:r>
              <a:rPr lang="de-DE" sz="2000" b="1" dirty="0" err="1">
                <a:solidFill>
                  <a:schemeClr val="bg1"/>
                </a:solidFill>
              </a:rPr>
              <a:t>approach</a:t>
            </a:r>
            <a:endParaRPr lang="de-DE" sz="2000" b="1"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Identifying</a:t>
            </a:r>
            <a:r>
              <a:rPr lang="de-DE" sz="2000" dirty="0">
                <a:solidFill>
                  <a:schemeClr val="bg1"/>
                </a:solidFill>
              </a:rPr>
              <a:t> </a:t>
            </a:r>
            <a:r>
              <a:rPr lang="de-DE" sz="2000" b="1" dirty="0" err="1">
                <a:solidFill>
                  <a:schemeClr val="bg1"/>
                </a:solidFill>
              </a:rPr>
              <a:t>risk</a:t>
            </a:r>
            <a:r>
              <a:rPr lang="de-DE" sz="2000" b="1" dirty="0">
                <a:solidFill>
                  <a:schemeClr val="bg1"/>
                </a:solidFill>
              </a:rPr>
              <a:t> and </a:t>
            </a:r>
            <a:r>
              <a:rPr lang="de-DE" sz="2000" b="1" dirty="0" err="1">
                <a:solidFill>
                  <a:schemeClr val="bg1"/>
                </a:solidFill>
              </a:rPr>
              <a:t>protective</a:t>
            </a:r>
            <a:r>
              <a:rPr lang="de-DE" sz="2000" b="1" dirty="0">
                <a:solidFill>
                  <a:schemeClr val="bg1"/>
                </a:solidFill>
              </a:rPr>
              <a:t> </a:t>
            </a:r>
            <a:r>
              <a:rPr lang="de-DE" sz="2000" b="1" dirty="0" err="1">
                <a:solidFill>
                  <a:schemeClr val="bg1"/>
                </a:solidFill>
              </a:rPr>
              <a:t>factors</a:t>
            </a:r>
            <a:endParaRPr lang="de-DE" sz="2000" b="1"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Get</a:t>
            </a:r>
            <a:r>
              <a:rPr lang="de-DE" sz="2000" dirty="0">
                <a:solidFill>
                  <a:schemeClr val="bg1"/>
                </a:solidFill>
              </a:rPr>
              <a:t> </a:t>
            </a:r>
            <a:r>
              <a:rPr lang="de-DE" sz="2000" dirty="0" err="1">
                <a:solidFill>
                  <a:schemeClr val="bg1"/>
                </a:solidFill>
              </a:rPr>
              <a:t>to</a:t>
            </a:r>
            <a:r>
              <a:rPr lang="de-DE" sz="2000" dirty="0">
                <a:solidFill>
                  <a:schemeClr val="bg1"/>
                </a:solidFill>
              </a:rPr>
              <a:t> </a:t>
            </a:r>
            <a:r>
              <a:rPr lang="de-DE" sz="2000" dirty="0" err="1">
                <a:solidFill>
                  <a:schemeClr val="bg1"/>
                </a:solidFill>
              </a:rPr>
              <a:t>know</a:t>
            </a:r>
            <a:r>
              <a:rPr lang="de-DE" sz="2000" dirty="0">
                <a:solidFill>
                  <a:schemeClr val="bg1"/>
                </a:solidFill>
              </a:rPr>
              <a:t> </a:t>
            </a:r>
            <a:r>
              <a:rPr lang="de-DE" sz="2000" dirty="0" err="1">
                <a:solidFill>
                  <a:schemeClr val="bg1"/>
                </a:solidFill>
              </a:rPr>
              <a:t>the</a:t>
            </a:r>
            <a:r>
              <a:rPr lang="de-DE" sz="2000" dirty="0">
                <a:solidFill>
                  <a:schemeClr val="bg1"/>
                </a:solidFill>
              </a:rPr>
              <a:t> </a:t>
            </a:r>
            <a:r>
              <a:rPr lang="de-DE" sz="2000" b="1" dirty="0">
                <a:solidFill>
                  <a:schemeClr val="bg1"/>
                </a:solidFill>
              </a:rPr>
              <a:t>INSPIRE </a:t>
            </a:r>
            <a:r>
              <a:rPr lang="de-DE" sz="2000" b="1" dirty="0" err="1">
                <a:solidFill>
                  <a:schemeClr val="bg1"/>
                </a:solidFill>
              </a:rPr>
              <a:t>framework</a:t>
            </a:r>
            <a:r>
              <a:rPr lang="de-DE" sz="2000" b="1" dirty="0">
                <a:solidFill>
                  <a:schemeClr val="bg1"/>
                </a:solidFill>
              </a:rPr>
              <a:t> </a:t>
            </a:r>
            <a:r>
              <a:rPr lang="de-DE" sz="2000" dirty="0">
                <a:solidFill>
                  <a:schemeClr val="bg1"/>
                </a:solidFill>
              </a:rPr>
              <a:t>+ </a:t>
            </a:r>
            <a:r>
              <a:rPr lang="de-DE" sz="2000" dirty="0" err="1">
                <a:solidFill>
                  <a:schemeClr val="bg1"/>
                </a:solidFill>
              </a:rPr>
              <a:t>its</a:t>
            </a:r>
            <a:r>
              <a:rPr lang="de-DE" sz="2000" dirty="0">
                <a:solidFill>
                  <a:schemeClr val="bg1"/>
                </a:solidFill>
              </a:rPr>
              <a:t> </a:t>
            </a:r>
            <a:r>
              <a:rPr lang="de-DE" sz="2000" dirty="0" err="1">
                <a:solidFill>
                  <a:schemeClr val="bg1"/>
                </a:solidFill>
              </a:rPr>
              <a:t>supporting</a:t>
            </a:r>
            <a:r>
              <a:rPr lang="de-DE" sz="2000" dirty="0">
                <a:solidFill>
                  <a:schemeClr val="bg1"/>
                </a:solidFill>
              </a:rPr>
              <a:t> </a:t>
            </a:r>
            <a:r>
              <a:rPr lang="de-DE" sz="2000" dirty="0" err="1">
                <a:solidFill>
                  <a:schemeClr val="bg1"/>
                </a:solidFill>
              </a:rPr>
              <a:t>documents</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Hear</a:t>
            </a:r>
            <a:r>
              <a:rPr lang="de-DE" sz="2000" dirty="0">
                <a:solidFill>
                  <a:schemeClr val="bg1"/>
                </a:solidFill>
              </a:rPr>
              <a:t> </a:t>
            </a:r>
            <a:r>
              <a:rPr lang="de-DE" sz="2000" dirty="0" err="1">
                <a:solidFill>
                  <a:schemeClr val="bg1"/>
                </a:solidFill>
              </a:rPr>
              <a:t>about</a:t>
            </a:r>
            <a:r>
              <a:rPr lang="de-DE" sz="2000" dirty="0">
                <a:solidFill>
                  <a:schemeClr val="bg1"/>
                </a:solidFill>
              </a:rPr>
              <a:t> </a:t>
            </a:r>
            <a:r>
              <a:rPr lang="de-DE" sz="2000" dirty="0" err="1">
                <a:solidFill>
                  <a:schemeClr val="bg1"/>
                </a:solidFill>
              </a:rPr>
              <a:t>each</a:t>
            </a:r>
            <a:r>
              <a:rPr lang="de-DE" sz="2000" dirty="0">
                <a:solidFill>
                  <a:schemeClr val="bg1"/>
                </a:solidFill>
              </a:rPr>
              <a:t> </a:t>
            </a:r>
            <a:r>
              <a:rPr lang="de-DE" sz="2000" dirty="0" err="1">
                <a:solidFill>
                  <a:schemeClr val="bg1"/>
                </a:solidFill>
              </a:rPr>
              <a:t>of</a:t>
            </a:r>
            <a:r>
              <a:rPr lang="de-DE" sz="2000" dirty="0">
                <a:solidFill>
                  <a:schemeClr val="bg1"/>
                </a:solidFill>
              </a:rPr>
              <a:t> </a:t>
            </a:r>
            <a:r>
              <a:rPr lang="de-DE" sz="2000" b="1" dirty="0" err="1">
                <a:solidFill>
                  <a:schemeClr val="bg1"/>
                </a:solidFill>
              </a:rPr>
              <a:t>the</a:t>
            </a:r>
            <a:r>
              <a:rPr lang="de-DE" sz="2000" b="1" dirty="0">
                <a:solidFill>
                  <a:schemeClr val="bg1"/>
                </a:solidFill>
              </a:rPr>
              <a:t> </a:t>
            </a:r>
            <a:r>
              <a:rPr lang="de-DE" sz="2000" b="1" dirty="0" err="1">
                <a:solidFill>
                  <a:schemeClr val="bg1"/>
                </a:solidFill>
              </a:rPr>
              <a:t>strategies</a:t>
            </a:r>
            <a:r>
              <a:rPr lang="de-DE" sz="2000" b="1" dirty="0">
                <a:solidFill>
                  <a:schemeClr val="bg1"/>
                </a:solidFill>
              </a:rPr>
              <a:t> </a:t>
            </a:r>
            <a:r>
              <a:rPr lang="de-DE" sz="2000" dirty="0" err="1">
                <a:solidFill>
                  <a:schemeClr val="bg1"/>
                </a:solidFill>
              </a:rPr>
              <a:t>to</a:t>
            </a:r>
            <a:r>
              <a:rPr lang="de-DE" sz="2000" dirty="0">
                <a:solidFill>
                  <a:schemeClr val="bg1"/>
                </a:solidFill>
              </a:rPr>
              <a:t> end </a:t>
            </a:r>
            <a:r>
              <a:rPr lang="de-DE" sz="2000" dirty="0" err="1">
                <a:solidFill>
                  <a:schemeClr val="bg1"/>
                </a:solidFill>
              </a:rPr>
              <a:t>violence</a:t>
            </a:r>
            <a:r>
              <a:rPr lang="de-DE" sz="2000" dirty="0">
                <a:solidFill>
                  <a:schemeClr val="bg1"/>
                </a:solidFill>
              </a:rPr>
              <a:t> </a:t>
            </a:r>
            <a:r>
              <a:rPr lang="de-DE" sz="2000" dirty="0" err="1">
                <a:solidFill>
                  <a:schemeClr val="bg1"/>
                </a:solidFill>
              </a:rPr>
              <a:t>against</a:t>
            </a:r>
            <a:r>
              <a:rPr lang="de-DE" sz="2000" dirty="0">
                <a:solidFill>
                  <a:schemeClr val="bg1"/>
                </a:solidFill>
              </a:rPr>
              <a:t> </a:t>
            </a:r>
            <a:r>
              <a:rPr lang="de-DE" sz="2000" dirty="0" err="1">
                <a:solidFill>
                  <a:schemeClr val="bg1"/>
                </a:solidFill>
              </a:rPr>
              <a:t>children</a:t>
            </a:r>
            <a:endParaRPr lang="de-DE" sz="2000" dirty="0">
              <a:solidFill>
                <a:schemeClr val="bg1"/>
              </a:solidFill>
            </a:endParaRPr>
          </a:p>
          <a:p>
            <a:pPr>
              <a:buClr>
                <a:schemeClr val="tx2">
                  <a:lumMod val="75000"/>
                </a:schemeClr>
              </a:buClr>
              <a:buFont typeface="Courier New" panose="02070309020205020404" pitchFamily="49" charset="0"/>
              <a:buChar char="o"/>
            </a:pPr>
            <a:r>
              <a:rPr lang="de-DE" sz="2000" dirty="0" err="1">
                <a:solidFill>
                  <a:schemeClr val="bg1"/>
                </a:solidFill>
              </a:rPr>
              <a:t>Complementarity</a:t>
            </a:r>
            <a:r>
              <a:rPr lang="de-DE" sz="2000" dirty="0">
                <a:solidFill>
                  <a:schemeClr val="bg1"/>
                </a:solidFill>
              </a:rPr>
              <a:t> </a:t>
            </a:r>
            <a:r>
              <a:rPr lang="de-DE" sz="2000" dirty="0" err="1">
                <a:solidFill>
                  <a:schemeClr val="bg1"/>
                </a:solidFill>
              </a:rPr>
              <a:t>of</a:t>
            </a:r>
            <a:r>
              <a:rPr lang="de-DE" sz="2000" dirty="0">
                <a:solidFill>
                  <a:schemeClr val="bg1"/>
                </a:solidFill>
              </a:rPr>
              <a:t> </a:t>
            </a:r>
            <a:r>
              <a:rPr lang="de-DE" sz="2000" b="1" dirty="0">
                <a:solidFill>
                  <a:schemeClr val="bg1"/>
                </a:solidFill>
              </a:rPr>
              <a:t>INSPIRE &amp; CPMS</a:t>
            </a:r>
          </a:p>
          <a:p>
            <a:pPr>
              <a:buClr>
                <a:schemeClr val="tx2">
                  <a:lumMod val="75000"/>
                </a:schemeClr>
              </a:buClr>
              <a:buFont typeface="Courier New" panose="02070309020205020404" pitchFamily="49" charset="0"/>
              <a:buChar char="o"/>
            </a:pPr>
            <a:endParaRPr lang="de-DE" sz="1800" dirty="0">
              <a:solidFill>
                <a:schemeClr val="bg1"/>
              </a:solidFill>
            </a:endParaRPr>
          </a:p>
        </p:txBody>
      </p:sp>
    </p:spTree>
    <p:extLst>
      <p:ext uri="{BB962C8B-B14F-4D97-AF65-F5344CB8AC3E}">
        <p14:creationId xmlns:p14="http://schemas.microsoft.com/office/powerpoint/2010/main" val="3235030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The Approaches</a:t>
            </a:r>
          </a:p>
        </p:txBody>
      </p:sp>
      <p:pic>
        <p:nvPicPr>
          <p:cNvPr id="2" name="Grafik 1">
            <a:extLst>
              <a:ext uri="{FF2B5EF4-FFF2-40B4-BE49-F238E27FC236}">
                <a16:creationId xmlns:a16="http://schemas.microsoft.com/office/drawing/2014/main" id="{E33BFE4A-2851-4652-B3DE-8E8DB2AA558D}"/>
              </a:ext>
            </a:extLst>
          </p:cNvPr>
          <p:cNvPicPr>
            <a:picLocks noChangeAspect="1"/>
          </p:cNvPicPr>
          <p:nvPr/>
        </p:nvPicPr>
        <p:blipFill>
          <a:blip r:embed="rId5"/>
          <a:stretch>
            <a:fillRect/>
          </a:stretch>
        </p:blipFill>
        <p:spPr>
          <a:xfrm>
            <a:off x="0" y="1520582"/>
            <a:ext cx="9916818" cy="4953239"/>
          </a:xfrm>
          <a:prstGeom prst="rect">
            <a:avLst/>
          </a:prstGeom>
        </p:spPr>
      </p:pic>
      <p:pic>
        <p:nvPicPr>
          <p:cNvPr id="4" name="Grafik 3">
            <a:extLst>
              <a:ext uri="{FF2B5EF4-FFF2-40B4-BE49-F238E27FC236}">
                <a16:creationId xmlns:a16="http://schemas.microsoft.com/office/drawing/2014/main" id="{9D916FF4-540E-4FCB-9935-8E1A59AE254A}"/>
              </a:ext>
            </a:extLst>
          </p:cNvPr>
          <p:cNvPicPr>
            <a:picLocks noChangeAspect="1"/>
          </p:cNvPicPr>
          <p:nvPr/>
        </p:nvPicPr>
        <p:blipFill>
          <a:blip r:embed="rId6"/>
          <a:stretch>
            <a:fillRect/>
          </a:stretch>
        </p:blipFill>
        <p:spPr>
          <a:xfrm>
            <a:off x="4632969" y="1154940"/>
            <a:ext cx="5857591" cy="1477783"/>
          </a:xfrm>
          <a:prstGeom prst="rect">
            <a:avLst/>
          </a:prstGeom>
        </p:spPr>
      </p:pic>
      <p:pic>
        <p:nvPicPr>
          <p:cNvPr id="10" name="Grafik 9">
            <a:extLst>
              <a:ext uri="{FF2B5EF4-FFF2-40B4-BE49-F238E27FC236}">
                <a16:creationId xmlns:a16="http://schemas.microsoft.com/office/drawing/2014/main" id="{1504B1A7-BA90-4CC7-A8A3-3D001D4DC74B}"/>
              </a:ext>
            </a:extLst>
          </p:cNvPr>
          <p:cNvPicPr>
            <a:picLocks noChangeAspect="1"/>
          </p:cNvPicPr>
          <p:nvPr/>
        </p:nvPicPr>
        <p:blipFill>
          <a:blip r:embed="rId7"/>
          <a:stretch>
            <a:fillRect/>
          </a:stretch>
        </p:blipFill>
        <p:spPr>
          <a:xfrm>
            <a:off x="355635" y="3144551"/>
            <a:ext cx="11791732" cy="2988316"/>
          </a:xfrm>
          <a:prstGeom prst="rect">
            <a:avLst/>
          </a:prstGeom>
        </p:spPr>
      </p:pic>
    </p:spTree>
    <p:extLst>
      <p:ext uri="{BB962C8B-B14F-4D97-AF65-F5344CB8AC3E}">
        <p14:creationId xmlns:p14="http://schemas.microsoft.com/office/powerpoint/2010/main" val="81568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B53C381-7A92-444A-AF5B-F7C41E0746D2}"/>
              </a:ext>
            </a:extLst>
          </p:cNvPr>
          <p:cNvSpPr/>
          <p:nvPr/>
        </p:nvSpPr>
        <p:spPr>
          <a:xfrm>
            <a:off x="1533587" y="2582905"/>
            <a:ext cx="3223239" cy="50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Quiz – The Approaches</a:t>
            </a:r>
          </a:p>
        </p:txBody>
      </p:sp>
      <p:sp>
        <p:nvSpPr>
          <p:cNvPr id="3" name="Textfeld 2">
            <a:extLst>
              <a:ext uri="{FF2B5EF4-FFF2-40B4-BE49-F238E27FC236}">
                <a16:creationId xmlns:a16="http://schemas.microsoft.com/office/drawing/2014/main" id="{245815E6-606E-4799-B9D5-574305340EC7}"/>
              </a:ext>
            </a:extLst>
          </p:cNvPr>
          <p:cNvSpPr txBox="1"/>
          <p:nvPr/>
        </p:nvSpPr>
        <p:spPr>
          <a:xfrm>
            <a:off x="691344" y="1456582"/>
            <a:ext cx="10979030" cy="954107"/>
          </a:xfrm>
          <a:prstGeom prst="rect">
            <a:avLst/>
          </a:prstGeom>
          <a:noFill/>
        </p:spPr>
        <p:txBody>
          <a:bodyPr wrap="square" rtlCol="0">
            <a:spAutoFit/>
          </a:bodyPr>
          <a:lstStyle/>
          <a:p>
            <a:r>
              <a:rPr lang="en-US" sz="2800" b="1" dirty="0">
                <a:solidFill>
                  <a:schemeClr val="bg1"/>
                </a:solidFill>
              </a:rPr>
              <a:t>Approach: </a:t>
            </a:r>
          </a:p>
          <a:p>
            <a:r>
              <a:rPr lang="en-US" sz="2800" b="1" dirty="0">
                <a:solidFill>
                  <a:schemeClr val="bg1"/>
                </a:solidFill>
              </a:rPr>
              <a:t>Changing adherence to restrictive and harmful gender and social norms</a:t>
            </a:r>
            <a:endParaRPr lang="de-DE" sz="2800" b="1" dirty="0">
              <a:solidFill>
                <a:schemeClr val="bg1"/>
              </a:solidFill>
            </a:endParaRPr>
          </a:p>
        </p:txBody>
      </p:sp>
      <p:sp>
        <p:nvSpPr>
          <p:cNvPr id="12" name="Textfeld 11">
            <a:extLst>
              <a:ext uri="{FF2B5EF4-FFF2-40B4-BE49-F238E27FC236}">
                <a16:creationId xmlns:a16="http://schemas.microsoft.com/office/drawing/2014/main" id="{27F34CDA-89BF-4927-BAF7-45A48EBF54BB}"/>
              </a:ext>
            </a:extLst>
          </p:cNvPr>
          <p:cNvSpPr txBox="1"/>
          <p:nvPr/>
        </p:nvSpPr>
        <p:spPr>
          <a:xfrm>
            <a:off x="1533587" y="2422695"/>
            <a:ext cx="7315200" cy="3257174"/>
          </a:xfrm>
          <a:prstGeom prst="rect">
            <a:avLst/>
          </a:prstGeom>
          <a:noFill/>
        </p:spPr>
        <p:txBody>
          <a:bodyPr wrap="square" rtlCol="0">
            <a:spAutoFit/>
          </a:bodyPr>
          <a:lstStyle/>
          <a:p>
            <a:pPr marL="342900" indent="-342900">
              <a:lnSpc>
                <a:spcPct val="150000"/>
              </a:lnSpc>
              <a:buAutoNum type="alphaLcParenR"/>
            </a:pPr>
            <a:r>
              <a:rPr lang="de-DE" sz="2800" dirty="0" err="1">
                <a:solidFill>
                  <a:schemeClr val="bg1"/>
                </a:solidFill>
              </a:rPr>
              <a:t>Norms</a:t>
            </a:r>
            <a:r>
              <a:rPr lang="de-DE" sz="2800" dirty="0">
                <a:solidFill>
                  <a:schemeClr val="bg1"/>
                </a:solidFill>
              </a:rPr>
              <a:t> and Values</a:t>
            </a:r>
          </a:p>
          <a:p>
            <a:pPr marL="342900" indent="-342900">
              <a:lnSpc>
                <a:spcPct val="150000"/>
              </a:lnSpc>
              <a:buAutoNum type="alphaLcParenR"/>
            </a:pPr>
            <a:r>
              <a:rPr lang="de-DE" sz="2800" dirty="0">
                <a:solidFill>
                  <a:schemeClr val="bg1"/>
                </a:solidFill>
              </a:rPr>
              <a:t>Safe Environments</a:t>
            </a:r>
          </a:p>
          <a:p>
            <a:pPr marL="342900" indent="-342900">
              <a:lnSpc>
                <a:spcPct val="150000"/>
              </a:lnSpc>
              <a:buAutoNum type="alphaLcParenR"/>
            </a:pPr>
            <a:r>
              <a:rPr lang="de-DE" sz="2800" dirty="0">
                <a:solidFill>
                  <a:schemeClr val="bg1"/>
                </a:solidFill>
              </a:rPr>
              <a:t>Parent and </a:t>
            </a:r>
            <a:r>
              <a:rPr lang="de-DE" sz="2800" dirty="0" err="1">
                <a:solidFill>
                  <a:schemeClr val="bg1"/>
                </a:solidFill>
              </a:rPr>
              <a:t>Caregiver</a:t>
            </a:r>
            <a:r>
              <a:rPr lang="de-DE" sz="2800" dirty="0">
                <a:solidFill>
                  <a:schemeClr val="bg1"/>
                </a:solidFill>
              </a:rPr>
              <a:t> Support</a:t>
            </a:r>
          </a:p>
          <a:p>
            <a:pPr marL="342900" indent="-342900">
              <a:lnSpc>
                <a:spcPct val="150000"/>
              </a:lnSpc>
              <a:buAutoNum type="alphaLcParenR"/>
            </a:pPr>
            <a:r>
              <a:rPr lang="de-DE" sz="2800" dirty="0">
                <a:solidFill>
                  <a:schemeClr val="bg1"/>
                </a:solidFill>
              </a:rPr>
              <a:t>Income and </a:t>
            </a:r>
            <a:r>
              <a:rPr lang="de-DE" sz="2800" dirty="0" err="1">
                <a:solidFill>
                  <a:schemeClr val="bg1"/>
                </a:solidFill>
              </a:rPr>
              <a:t>Economic</a:t>
            </a:r>
            <a:r>
              <a:rPr lang="de-DE" sz="2800" dirty="0">
                <a:solidFill>
                  <a:schemeClr val="bg1"/>
                </a:solidFill>
              </a:rPr>
              <a:t> </a:t>
            </a:r>
            <a:r>
              <a:rPr lang="de-DE" sz="2800" dirty="0" err="1">
                <a:solidFill>
                  <a:schemeClr val="bg1"/>
                </a:solidFill>
              </a:rPr>
              <a:t>Strenghtening</a:t>
            </a:r>
            <a:endParaRPr lang="de-DE" sz="2800" dirty="0">
              <a:solidFill>
                <a:schemeClr val="bg1"/>
              </a:solidFill>
            </a:endParaRPr>
          </a:p>
          <a:p>
            <a:pPr marL="342900" indent="-342900">
              <a:lnSpc>
                <a:spcPct val="150000"/>
              </a:lnSpc>
              <a:buAutoNum type="alphaLcParenR"/>
            </a:pPr>
            <a:r>
              <a:rPr lang="de-DE" sz="2800" dirty="0">
                <a:solidFill>
                  <a:schemeClr val="bg1"/>
                </a:solidFill>
              </a:rPr>
              <a:t>Education and Life Skills</a:t>
            </a:r>
          </a:p>
        </p:txBody>
      </p:sp>
    </p:spTree>
    <p:extLst>
      <p:ext uri="{BB962C8B-B14F-4D97-AF65-F5344CB8AC3E}">
        <p14:creationId xmlns:p14="http://schemas.microsoft.com/office/powerpoint/2010/main" val="2080847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The Approaches</a:t>
            </a:r>
          </a:p>
        </p:txBody>
      </p:sp>
      <p:pic>
        <p:nvPicPr>
          <p:cNvPr id="3" name="Grafik 2">
            <a:extLst>
              <a:ext uri="{FF2B5EF4-FFF2-40B4-BE49-F238E27FC236}">
                <a16:creationId xmlns:a16="http://schemas.microsoft.com/office/drawing/2014/main" id="{673455FE-0154-4D20-91A0-20ABF919F5D8}"/>
              </a:ext>
            </a:extLst>
          </p:cNvPr>
          <p:cNvPicPr>
            <a:picLocks noChangeAspect="1"/>
          </p:cNvPicPr>
          <p:nvPr/>
        </p:nvPicPr>
        <p:blipFill>
          <a:blip r:embed="rId5"/>
          <a:stretch>
            <a:fillRect/>
          </a:stretch>
        </p:blipFill>
        <p:spPr>
          <a:xfrm>
            <a:off x="0" y="1881007"/>
            <a:ext cx="8292737" cy="4506623"/>
          </a:xfrm>
          <a:prstGeom prst="rect">
            <a:avLst/>
          </a:prstGeom>
        </p:spPr>
      </p:pic>
      <p:pic>
        <p:nvPicPr>
          <p:cNvPr id="5" name="Grafik 4">
            <a:extLst>
              <a:ext uri="{FF2B5EF4-FFF2-40B4-BE49-F238E27FC236}">
                <a16:creationId xmlns:a16="http://schemas.microsoft.com/office/drawing/2014/main" id="{2B27D5EC-171E-443E-8E61-1696B0B1AB74}"/>
              </a:ext>
            </a:extLst>
          </p:cNvPr>
          <p:cNvPicPr>
            <a:picLocks noChangeAspect="1"/>
          </p:cNvPicPr>
          <p:nvPr/>
        </p:nvPicPr>
        <p:blipFill>
          <a:blip r:embed="rId6"/>
          <a:stretch>
            <a:fillRect/>
          </a:stretch>
        </p:blipFill>
        <p:spPr>
          <a:xfrm>
            <a:off x="3007775" y="1327762"/>
            <a:ext cx="7482785" cy="1427907"/>
          </a:xfrm>
          <a:prstGeom prst="rect">
            <a:avLst/>
          </a:prstGeom>
        </p:spPr>
      </p:pic>
      <p:pic>
        <p:nvPicPr>
          <p:cNvPr id="9" name="Grafik 8">
            <a:extLst>
              <a:ext uri="{FF2B5EF4-FFF2-40B4-BE49-F238E27FC236}">
                <a16:creationId xmlns:a16="http://schemas.microsoft.com/office/drawing/2014/main" id="{D814571D-C3EB-4332-905B-D54D7801DDD2}"/>
              </a:ext>
            </a:extLst>
          </p:cNvPr>
          <p:cNvPicPr>
            <a:picLocks noChangeAspect="1"/>
          </p:cNvPicPr>
          <p:nvPr/>
        </p:nvPicPr>
        <p:blipFill>
          <a:blip r:embed="rId7"/>
          <a:stretch>
            <a:fillRect/>
          </a:stretch>
        </p:blipFill>
        <p:spPr>
          <a:xfrm>
            <a:off x="355635" y="2822622"/>
            <a:ext cx="11676189" cy="3333753"/>
          </a:xfrm>
          <a:prstGeom prst="rect">
            <a:avLst/>
          </a:prstGeom>
        </p:spPr>
      </p:pic>
    </p:spTree>
    <p:extLst>
      <p:ext uri="{BB962C8B-B14F-4D97-AF65-F5344CB8AC3E}">
        <p14:creationId xmlns:p14="http://schemas.microsoft.com/office/powerpoint/2010/main" val="2568757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B53C381-7A92-444A-AF5B-F7C41E0746D2}"/>
              </a:ext>
            </a:extLst>
          </p:cNvPr>
          <p:cNvSpPr/>
          <p:nvPr/>
        </p:nvSpPr>
        <p:spPr>
          <a:xfrm>
            <a:off x="1455765" y="3810115"/>
            <a:ext cx="3223239" cy="50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Quiz – The Approaches</a:t>
            </a:r>
          </a:p>
        </p:txBody>
      </p:sp>
      <p:sp>
        <p:nvSpPr>
          <p:cNvPr id="3" name="Textfeld 2">
            <a:extLst>
              <a:ext uri="{FF2B5EF4-FFF2-40B4-BE49-F238E27FC236}">
                <a16:creationId xmlns:a16="http://schemas.microsoft.com/office/drawing/2014/main" id="{245815E6-606E-4799-B9D5-574305340EC7}"/>
              </a:ext>
            </a:extLst>
          </p:cNvPr>
          <p:cNvSpPr txBox="1"/>
          <p:nvPr/>
        </p:nvSpPr>
        <p:spPr>
          <a:xfrm>
            <a:off x="691344" y="1456582"/>
            <a:ext cx="10979030" cy="954107"/>
          </a:xfrm>
          <a:prstGeom prst="rect">
            <a:avLst/>
          </a:prstGeom>
          <a:noFill/>
        </p:spPr>
        <p:txBody>
          <a:bodyPr wrap="square" rtlCol="0">
            <a:spAutoFit/>
          </a:bodyPr>
          <a:lstStyle/>
          <a:p>
            <a:r>
              <a:rPr lang="en-US" sz="2800" b="1" dirty="0">
                <a:solidFill>
                  <a:schemeClr val="bg1"/>
                </a:solidFill>
              </a:rPr>
              <a:t>Approach: </a:t>
            </a:r>
          </a:p>
          <a:p>
            <a:r>
              <a:rPr lang="de-DE" sz="2800" b="1" dirty="0" err="1">
                <a:solidFill>
                  <a:schemeClr val="bg1"/>
                </a:solidFill>
              </a:rPr>
              <a:t>Reducing</a:t>
            </a:r>
            <a:r>
              <a:rPr lang="de-DE" sz="2800" b="1" dirty="0">
                <a:solidFill>
                  <a:schemeClr val="bg1"/>
                </a:solidFill>
              </a:rPr>
              <a:t> </a:t>
            </a:r>
            <a:r>
              <a:rPr lang="de-DE" sz="2800" b="1" dirty="0" err="1">
                <a:solidFill>
                  <a:schemeClr val="bg1"/>
                </a:solidFill>
              </a:rPr>
              <a:t>violence</a:t>
            </a:r>
            <a:r>
              <a:rPr lang="de-DE" sz="2800" b="1" dirty="0">
                <a:solidFill>
                  <a:schemeClr val="bg1"/>
                </a:solidFill>
              </a:rPr>
              <a:t> </a:t>
            </a:r>
            <a:r>
              <a:rPr lang="de-DE" sz="2800" b="1" dirty="0" err="1">
                <a:solidFill>
                  <a:schemeClr val="bg1"/>
                </a:solidFill>
              </a:rPr>
              <a:t>by</a:t>
            </a:r>
            <a:r>
              <a:rPr lang="de-DE" sz="2800" b="1" dirty="0">
                <a:solidFill>
                  <a:schemeClr val="bg1"/>
                </a:solidFill>
              </a:rPr>
              <a:t> </a:t>
            </a:r>
            <a:r>
              <a:rPr lang="de-DE" sz="2800" b="1" dirty="0" err="1">
                <a:solidFill>
                  <a:schemeClr val="bg1"/>
                </a:solidFill>
              </a:rPr>
              <a:t>addressing</a:t>
            </a:r>
            <a:r>
              <a:rPr lang="de-DE" sz="2800" b="1" dirty="0">
                <a:solidFill>
                  <a:schemeClr val="bg1"/>
                </a:solidFill>
              </a:rPr>
              <a:t> „</a:t>
            </a:r>
            <a:r>
              <a:rPr lang="de-DE" sz="2800" b="1" dirty="0" err="1">
                <a:solidFill>
                  <a:schemeClr val="bg1"/>
                </a:solidFill>
              </a:rPr>
              <a:t>hotspots</a:t>
            </a:r>
            <a:r>
              <a:rPr lang="de-DE" sz="2800" b="1" dirty="0">
                <a:solidFill>
                  <a:schemeClr val="bg1"/>
                </a:solidFill>
              </a:rPr>
              <a:t>“</a:t>
            </a:r>
          </a:p>
        </p:txBody>
      </p:sp>
      <p:sp>
        <p:nvSpPr>
          <p:cNvPr id="12" name="Textfeld 11">
            <a:extLst>
              <a:ext uri="{FF2B5EF4-FFF2-40B4-BE49-F238E27FC236}">
                <a16:creationId xmlns:a16="http://schemas.microsoft.com/office/drawing/2014/main" id="{27F34CDA-89BF-4927-BAF7-45A48EBF54BB}"/>
              </a:ext>
            </a:extLst>
          </p:cNvPr>
          <p:cNvSpPr txBox="1"/>
          <p:nvPr/>
        </p:nvSpPr>
        <p:spPr>
          <a:xfrm>
            <a:off x="1455765" y="2364164"/>
            <a:ext cx="7315200" cy="3257174"/>
          </a:xfrm>
          <a:prstGeom prst="rect">
            <a:avLst/>
          </a:prstGeom>
          <a:noFill/>
        </p:spPr>
        <p:txBody>
          <a:bodyPr wrap="square" rtlCol="0">
            <a:spAutoFit/>
          </a:bodyPr>
          <a:lstStyle/>
          <a:p>
            <a:pPr marL="342900" indent="-342900">
              <a:lnSpc>
                <a:spcPct val="150000"/>
              </a:lnSpc>
              <a:buAutoNum type="alphaLcParenR"/>
            </a:pPr>
            <a:r>
              <a:rPr lang="de-DE" sz="2800" dirty="0">
                <a:solidFill>
                  <a:schemeClr val="bg1"/>
                </a:solidFill>
              </a:rPr>
              <a:t>Implementation and </a:t>
            </a:r>
            <a:r>
              <a:rPr lang="de-DE" sz="2800" dirty="0" err="1">
                <a:solidFill>
                  <a:schemeClr val="bg1"/>
                </a:solidFill>
              </a:rPr>
              <a:t>Enforcement</a:t>
            </a:r>
            <a:r>
              <a:rPr lang="de-DE" sz="2800" dirty="0">
                <a:solidFill>
                  <a:schemeClr val="bg1"/>
                </a:solidFill>
              </a:rPr>
              <a:t> </a:t>
            </a:r>
            <a:r>
              <a:rPr lang="de-DE" sz="2800" dirty="0" err="1">
                <a:solidFill>
                  <a:schemeClr val="bg1"/>
                </a:solidFill>
              </a:rPr>
              <a:t>of</a:t>
            </a:r>
            <a:r>
              <a:rPr lang="de-DE" sz="2800" dirty="0">
                <a:solidFill>
                  <a:schemeClr val="bg1"/>
                </a:solidFill>
              </a:rPr>
              <a:t> Laws</a:t>
            </a:r>
          </a:p>
          <a:p>
            <a:pPr marL="342900" indent="-342900">
              <a:lnSpc>
                <a:spcPct val="150000"/>
              </a:lnSpc>
              <a:buAutoNum type="alphaLcParenR"/>
            </a:pPr>
            <a:r>
              <a:rPr lang="de-DE" sz="2800" dirty="0" err="1">
                <a:solidFill>
                  <a:schemeClr val="bg1"/>
                </a:solidFill>
              </a:rPr>
              <a:t>Norms</a:t>
            </a:r>
            <a:r>
              <a:rPr lang="de-DE" sz="2800" dirty="0">
                <a:solidFill>
                  <a:schemeClr val="bg1"/>
                </a:solidFill>
              </a:rPr>
              <a:t> and Values</a:t>
            </a:r>
          </a:p>
          <a:p>
            <a:pPr marL="342900" indent="-342900">
              <a:lnSpc>
                <a:spcPct val="150000"/>
              </a:lnSpc>
              <a:buAutoNum type="alphaLcParenR"/>
            </a:pPr>
            <a:r>
              <a:rPr lang="de-DE" sz="2800" dirty="0">
                <a:solidFill>
                  <a:schemeClr val="bg1"/>
                </a:solidFill>
              </a:rPr>
              <a:t>Safe Environments</a:t>
            </a:r>
          </a:p>
          <a:p>
            <a:pPr marL="342900" indent="-342900">
              <a:lnSpc>
                <a:spcPct val="150000"/>
              </a:lnSpc>
              <a:buAutoNum type="alphaLcParenR"/>
            </a:pPr>
            <a:r>
              <a:rPr lang="de-DE" sz="2800" dirty="0">
                <a:solidFill>
                  <a:schemeClr val="bg1"/>
                </a:solidFill>
              </a:rPr>
              <a:t>Income and </a:t>
            </a:r>
            <a:r>
              <a:rPr lang="de-DE" sz="2800" dirty="0" err="1">
                <a:solidFill>
                  <a:schemeClr val="bg1"/>
                </a:solidFill>
              </a:rPr>
              <a:t>Economic</a:t>
            </a:r>
            <a:r>
              <a:rPr lang="de-DE" sz="2800" dirty="0">
                <a:solidFill>
                  <a:schemeClr val="bg1"/>
                </a:solidFill>
              </a:rPr>
              <a:t> </a:t>
            </a:r>
            <a:r>
              <a:rPr lang="de-DE" sz="2800" dirty="0" err="1">
                <a:solidFill>
                  <a:schemeClr val="bg1"/>
                </a:solidFill>
              </a:rPr>
              <a:t>Strenghtening</a:t>
            </a:r>
            <a:endParaRPr lang="de-DE" sz="2800" dirty="0">
              <a:solidFill>
                <a:schemeClr val="bg1"/>
              </a:solidFill>
            </a:endParaRPr>
          </a:p>
          <a:p>
            <a:pPr marL="342900" indent="-342900">
              <a:lnSpc>
                <a:spcPct val="150000"/>
              </a:lnSpc>
              <a:buAutoNum type="alphaLcParenR"/>
            </a:pPr>
            <a:r>
              <a:rPr lang="de-DE" sz="2800" dirty="0">
                <a:solidFill>
                  <a:schemeClr val="bg1"/>
                </a:solidFill>
              </a:rPr>
              <a:t>Response and Support Services</a:t>
            </a:r>
          </a:p>
        </p:txBody>
      </p:sp>
    </p:spTree>
    <p:extLst>
      <p:ext uri="{BB962C8B-B14F-4D97-AF65-F5344CB8AC3E}">
        <p14:creationId xmlns:p14="http://schemas.microsoft.com/office/powerpoint/2010/main" val="157129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604D9827-2D3A-4051-870F-99E1CDE0BF4A}"/>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7" name="Title 1">
            <a:extLst>
              <a:ext uri="{FF2B5EF4-FFF2-40B4-BE49-F238E27FC236}">
                <a16:creationId xmlns:a16="http://schemas.microsoft.com/office/drawing/2014/main" id="{FB955077-61EF-42B5-8D07-D2A89104B320}"/>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The Approaches</a:t>
            </a:r>
          </a:p>
        </p:txBody>
      </p:sp>
      <p:pic>
        <p:nvPicPr>
          <p:cNvPr id="2" name="Grafik 1">
            <a:extLst>
              <a:ext uri="{FF2B5EF4-FFF2-40B4-BE49-F238E27FC236}">
                <a16:creationId xmlns:a16="http://schemas.microsoft.com/office/drawing/2014/main" id="{577D64B2-32C4-4921-8A23-DD29234BB74F}"/>
              </a:ext>
            </a:extLst>
          </p:cNvPr>
          <p:cNvPicPr>
            <a:picLocks noChangeAspect="1"/>
          </p:cNvPicPr>
          <p:nvPr/>
        </p:nvPicPr>
        <p:blipFill rotWithShape="1">
          <a:blip r:embed="rId5"/>
          <a:srcRect t="3218" r="3048" b="7929"/>
          <a:stretch/>
        </p:blipFill>
        <p:spPr>
          <a:xfrm>
            <a:off x="1" y="1327761"/>
            <a:ext cx="9942286" cy="5000467"/>
          </a:xfrm>
          <a:prstGeom prst="rect">
            <a:avLst/>
          </a:prstGeom>
        </p:spPr>
      </p:pic>
      <p:pic>
        <p:nvPicPr>
          <p:cNvPr id="4" name="Grafik 3">
            <a:extLst>
              <a:ext uri="{FF2B5EF4-FFF2-40B4-BE49-F238E27FC236}">
                <a16:creationId xmlns:a16="http://schemas.microsoft.com/office/drawing/2014/main" id="{90F1E136-1E8B-4FBF-B1BF-2F99C9A0E95E}"/>
              </a:ext>
            </a:extLst>
          </p:cNvPr>
          <p:cNvPicPr>
            <a:picLocks noChangeAspect="1"/>
          </p:cNvPicPr>
          <p:nvPr/>
        </p:nvPicPr>
        <p:blipFill>
          <a:blip r:embed="rId6"/>
          <a:stretch>
            <a:fillRect/>
          </a:stretch>
        </p:blipFill>
        <p:spPr>
          <a:xfrm>
            <a:off x="3613576" y="1085775"/>
            <a:ext cx="7020054" cy="1325559"/>
          </a:xfrm>
          <a:prstGeom prst="rect">
            <a:avLst/>
          </a:prstGeom>
        </p:spPr>
      </p:pic>
      <p:pic>
        <p:nvPicPr>
          <p:cNvPr id="10" name="Grafik 9">
            <a:extLst>
              <a:ext uri="{FF2B5EF4-FFF2-40B4-BE49-F238E27FC236}">
                <a16:creationId xmlns:a16="http://schemas.microsoft.com/office/drawing/2014/main" id="{361A1CB9-2453-4AD3-8005-6E8889258FC0}"/>
              </a:ext>
            </a:extLst>
          </p:cNvPr>
          <p:cNvPicPr>
            <a:picLocks noChangeAspect="1"/>
          </p:cNvPicPr>
          <p:nvPr/>
        </p:nvPicPr>
        <p:blipFill rotWithShape="1">
          <a:blip r:embed="rId7"/>
          <a:srcRect r="25978"/>
          <a:stretch/>
        </p:blipFill>
        <p:spPr>
          <a:xfrm>
            <a:off x="471750" y="3057264"/>
            <a:ext cx="9470538" cy="2187797"/>
          </a:xfrm>
          <a:prstGeom prst="rect">
            <a:avLst/>
          </a:prstGeom>
        </p:spPr>
      </p:pic>
    </p:spTree>
    <p:extLst>
      <p:ext uri="{BB962C8B-B14F-4D97-AF65-F5344CB8AC3E}">
        <p14:creationId xmlns:p14="http://schemas.microsoft.com/office/powerpoint/2010/main" val="109215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Inhaltsplatzhalter 10">
            <a:extLst>
              <a:ext uri="{FF2B5EF4-FFF2-40B4-BE49-F238E27FC236}">
                <a16:creationId xmlns:a16="http://schemas.microsoft.com/office/drawing/2014/main" id="{FD29D8EC-CD16-4AA4-AFC4-3AEF3CDBA011}"/>
              </a:ext>
            </a:extLst>
          </p:cNvPr>
          <p:cNvSpPr>
            <a:spLocks noGrp="1"/>
          </p:cNvSpPr>
          <p:nvPr>
            <p:ph idx="1"/>
          </p:nvPr>
        </p:nvSpPr>
        <p:spPr>
          <a:xfrm>
            <a:off x="981013" y="2444252"/>
            <a:ext cx="11134515" cy="4943181"/>
          </a:xfrm>
        </p:spPr>
        <p:txBody>
          <a:bodyPr>
            <a:normAutofit/>
          </a:bodyPr>
          <a:lstStyle/>
          <a:p>
            <a:pPr marL="0" indent="0">
              <a:buNone/>
            </a:pPr>
            <a:endParaRPr lang="de-DE" sz="2000" b="1" dirty="0">
              <a:solidFill>
                <a:schemeClr val="tx2">
                  <a:lumMod val="75000"/>
                </a:schemeClr>
              </a:solidFill>
            </a:endParaRPr>
          </a:p>
          <a:p>
            <a:pPr marL="0" indent="0">
              <a:buClr>
                <a:schemeClr val="tx2">
                  <a:lumMod val="75000"/>
                </a:schemeClr>
              </a:buClr>
              <a:buNone/>
            </a:pPr>
            <a:r>
              <a:rPr lang="de-DE" sz="8000" b="1" dirty="0">
                <a:solidFill>
                  <a:schemeClr val="tx2">
                    <a:lumMod val="75000"/>
                  </a:schemeClr>
                </a:solidFill>
                <a:effectLst>
                  <a:outerShdw blurRad="38100" dist="38100" dir="2700000" algn="tl">
                    <a:srgbClr val="000000">
                      <a:alpha val="43137"/>
                    </a:srgbClr>
                  </a:outerShdw>
                </a:effectLst>
              </a:rPr>
              <a:t>QUESTIONS</a:t>
            </a:r>
            <a:endParaRPr lang="en-US" sz="8000" b="1" dirty="0">
              <a:solidFill>
                <a:schemeClr val="tx2">
                  <a:lumMod val="75000"/>
                </a:schemeClr>
              </a:solidFill>
              <a:effectLst>
                <a:outerShdw blurRad="38100" dist="38100" dir="2700000" algn="tl">
                  <a:srgbClr val="000000">
                    <a:alpha val="43137"/>
                  </a:srgbClr>
                </a:outerShdw>
              </a:effectLst>
            </a:endParaRPr>
          </a:p>
          <a:p>
            <a:pPr>
              <a:buClr>
                <a:schemeClr val="tx2">
                  <a:lumMod val="75000"/>
                </a:schemeClr>
              </a:buClr>
              <a:buFont typeface="Courier New" panose="02070309020205020404" pitchFamily="49" charset="0"/>
              <a:buChar char="o"/>
            </a:pPr>
            <a:endParaRPr lang="en-US" sz="2000" dirty="0">
              <a:solidFill>
                <a:schemeClr val="bg1"/>
              </a:solidFill>
            </a:endParaRPr>
          </a:p>
          <a:p>
            <a:endParaRPr lang="de-DE" sz="1800" dirty="0">
              <a:solidFill>
                <a:schemeClr val="bg1"/>
              </a:solidFill>
            </a:endParaRPr>
          </a:p>
        </p:txBody>
      </p:sp>
      <p:pic>
        <p:nvPicPr>
          <p:cNvPr id="6" name="Grafik 5">
            <a:extLst>
              <a:ext uri="{FF2B5EF4-FFF2-40B4-BE49-F238E27FC236}">
                <a16:creationId xmlns:a16="http://schemas.microsoft.com/office/drawing/2014/main" id="{4216AEFF-5027-4F9D-BDFB-C83DE83F7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859" y="2017845"/>
            <a:ext cx="5941016" cy="2431573"/>
          </a:xfrm>
          <a:prstGeom prst="rect">
            <a:avLst/>
          </a:prstGeom>
        </p:spPr>
      </p:pic>
    </p:spTree>
    <p:extLst>
      <p:ext uri="{BB962C8B-B14F-4D97-AF65-F5344CB8AC3E}">
        <p14:creationId xmlns:p14="http://schemas.microsoft.com/office/powerpoint/2010/main" val="400414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versus CPMS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15">
            <a:extLst>
              <a:ext uri="{FF2B5EF4-FFF2-40B4-BE49-F238E27FC236}">
                <a16:creationId xmlns:a16="http://schemas.microsoft.com/office/drawing/2014/main" id="{B40EC47A-70B2-4DB8-AAC3-7A6F2A3BBEA8}"/>
              </a:ext>
            </a:extLst>
          </p:cNvPr>
          <p:cNvPicPr>
            <a:picLocks noChangeAspect="1"/>
          </p:cNvPicPr>
          <p:nvPr/>
        </p:nvPicPr>
        <p:blipFill>
          <a:blip r:embed="rId4"/>
          <a:stretch>
            <a:fillRect/>
          </a:stretch>
        </p:blipFill>
        <p:spPr>
          <a:xfrm>
            <a:off x="2024083" y="5734958"/>
            <a:ext cx="2282126" cy="646585"/>
          </a:xfrm>
          <a:prstGeom prst="rect">
            <a:avLst/>
          </a:prstGeom>
        </p:spPr>
      </p:pic>
      <p:sp>
        <p:nvSpPr>
          <p:cNvPr id="12" name="TextBox 1">
            <a:extLst>
              <a:ext uri="{FF2B5EF4-FFF2-40B4-BE49-F238E27FC236}">
                <a16:creationId xmlns:a16="http://schemas.microsoft.com/office/drawing/2014/main" id="{D3186163-30A2-4762-A44A-A3EE0BD93719}"/>
              </a:ext>
            </a:extLst>
          </p:cNvPr>
          <p:cNvSpPr txBox="1"/>
          <p:nvPr/>
        </p:nvSpPr>
        <p:spPr>
          <a:xfrm>
            <a:off x="701850" y="1155973"/>
            <a:ext cx="8329406" cy="1200329"/>
          </a:xfrm>
          <a:prstGeom prst="rect">
            <a:avLst/>
          </a:prstGeom>
          <a:noFill/>
        </p:spPr>
        <p:txBody>
          <a:bodyPr wrap="square" rtlCol="0">
            <a:spAutoFit/>
          </a:bodyPr>
          <a:lstStyle/>
          <a:p>
            <a:pPr algn="ctr" defTabSz="685800" fontAlgn="auto">
              <a:spcBef>
                <a:spcPts val="0"/>
              </a:spcBef>
              <a:spcAft>
                <a:spcPts val="0"/>
              </a:spcAft>
            </a:pPr>
            <a:r>
              <a:rPr lang="en-US" sz="2400" b="1" dirty="0">
                <a:solidFill>
                  <a:schemeClr val="tx2">
                    <a:lumMod val="75000"/>
                  </a:schemeClr>
                </a:solidFill>
              </a:rPr>
              <a:t>INSPIRE &amp; the Minimum Standards for Child Protection in Humanitarian Action (CPMS)</a:t>
            </a:r>
          </a:p>
          <a:p>
            <a:pPr algn="ctr" defTabSz="685800" fontAlgn="auto">
              <a:spcBef>
                <a:spcPts val="0"/>
              </a:spcBef>
              <a:spcAft>
                <a:spcPts val="0"/>
              </a:spcAft>
            </a:pPr>
            <a:r>
              <a:rPr lang="en-US" sz="2400" dirty="0">
                <a:solidFill>
                  <a:schemeClr val="tx2">
                    <a:lumMod val="75000"/>
                  </a:schemeClr>
                </a:solidFill>
              </a:rPr>
              <a:t>Complementarity &amp; Use</a:t>
            </a:r>
          </a:p>
        </p:txBody>
      </p:sp>
      <p:pic>
        <p:nvPicPr>
          <p:cNvPr id="55" name="Picture 47">
            <a:extLst>
              <a:ext uri="{FF2B5EF4-FFF2-40B4-BE49-F238E27FC236}">
                <a16:creationId xmlns:a16="http://schemas.microsoft.com/office/drawing/2014/main" id="{97F422DE-7702-4453-8AF5-0D461C95F824}"/>
              </a:ext>
            </a:extLst>
          </p:cNvPr>
          <p:cNvPicPr>
            <a:picLocks noChangeAspect="1"/>
          </p:cNvPicPr>
          <p:nvPr/>
        </p:nvPicPr>
        <p:blipFill>
          <a:blip r:embed="rId5"/>
          <a:stretch>
            <a:fillRect/>
          </a:stretch>
        </p:blipFill>
        <p:spPr>
          <a:xfrm>
            <a:off x="4792337" y="2427362"/>
            <a:ext cx="2297765" cy="3247724"/>
          </a:xfrm>
          <a:prstGeom prst="rect">
            <a:avLst/>
          </a:prstGeom>
          <a:ln w="3175">
            <a:solidFill>
              <a:schemeClr val="tx1"/>
            </a:solidFill>
          </a:ln>
        </p:spPr>
      </p:pic>
      <p:pic>
        <p:nvPicPr>
          <p:cNvPr id="56" name="Picture 49">
            <a:extLst>
              <a:ext uri="{FF2B5EF4-FFF2-40B4-BE49-F238E27FC236}">
                <a16:creationId xmlns:a16="http://schemas.microsoft.com/office/drawing/2014/main" id="{1132DB75-8BFF-4FFF-A927-D7061AFBFB4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816650" y="5806951"/>
            <a:ext cx="2286000" cy="544195"/>
          </a:xfrm>
          <a:prstGeom prst="rect">
            <a:avLst/>
          </a:prstGeom>
          <a:noFill/>
        </p:spPr>
      </p:pic>
      <p:pic>
        <p:nvPicPr>
          <p:cNvPr id="58" name="Picture 48">
            <a:extLst>
              <a:ext uri="{FF2B5EF4-FFF2-40B4-BE49-F238E27FC236}">
                <a16:creationId xmlns:a16="http://schemas.microsoft.com/office/drawing/2014/main" id="{8401CDD0-669D-46B1-8272-077B75281C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7332" y="2427362"/>
            <a:ext cx="2282126" cy="3214262"/>
          </a:xfrm>
          <a:prstGeom prst="rect">
            <a:avLst/>
          </a:prstGeom>
        </p:spPr>
      </p:pic>
      <p:pic>
        <p:nvPicPr>
          <p:cNvPr id="3" name="Grafik 2">
            <a:extLst>
              <a:ext uri="{FF2B5EF4-FFF2-40B4-BE49-F238E27FC236}">
                <a16:creationId xmlns:a16="http://schemas.microsoft.com/office/drawing/2014/main" id="{C6BDA580-070A-4FA8-B22E-6EDACAD11BF1}"/>
              </a:ext>
            </a:extLst>
          </p:cNvPr>
          <p:cNvPicPr>
            <a:picLocks noChangeAspect="1"/>
          </p:cNvPicPr>
          <p:nvPr/>
        </p:nvPicPr>
        <p:blipFill>
          <a:blip r:embed="rId8"/>
          <a:stretch>
            <a:fillRect/>
          </a:stretch>
        </p:blipFill>
        <p:spPr>
          <a:xfrm>
            <a:off x="7352159" y="1609996"/>
            <a:ext cx="3395789" cy="4819657"/>
          </a:xfrm>
          <a:prstGeom prst="rect">
            <a:avLst/>
          </a:prstGeom>
        </p:spPr>
      </p:pic>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9"/>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331501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versus CPMS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10" name="Text Placeholder 3">
            <a:extLst>
              <a:ext uri="{FF2B5EF4-FFF2-40B4-BE49-F238E27FC236}">
                <a16:creationId xmlns:a16="http://schemas.microsoft.com/office/drawing/2014/main" id="{82299680-EADD-495F-A505-E4375293D4ED}"/>
              </a:ext>
            </a:extLst>
          </p:cNvPr>
          <p:cNvSpPr txBox="1">
            <a:spLocks/>
          </p:cNvSpPr>
          <p:nvPr/>
        </p:nvSpPr>
        <p:spPr>
          <a:xfrm>
            <a:off x="-547290" y="623990"/>
            <a:ext cx="5475684" cy="1271587"/>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2">
                    <a:lumMod val="75000"/>
                  </a:schemeClr>
                </a:solidFill>
              </a:rPr>
              <a:t>Principles- what is similar? </a:t>
            </a:r>
          </a:p>
        </p:txBody>
      </p:sp>
      <p:sp>
        <p:nvSpPr>
          <p:cNvPr id="12" name="Rectangle 2">
            <a:extLst>
              <a:ext uri="{FF2B5EF4-FFF2-40B4-BE49-F238E27FC236}">
                <a16:creationId xmlns:a16="http://schemas.microsoft.com/office/drawing/2014/main" id="{A2325B29-696C-4CD0-AADB-128B571B9034}"/>
              </a:ext>
            </a:extLst>
          </p:cNvPr>
          <p:cNvSpPr/>
          <p:nvPr/>
        </p:nvSpPr>
        <p:spPr>
          <a:xfrm>
            <a:off x="6142573" y="2409689"/>
            <a:ext cx="5475685" cy="2631490"/>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solidFill>
                  <a:schemeClr val="bg1"/>
                </a:solidFill>
              </a:rPr>
              <a:t>Guided by </a:t>
            </a:r>
            <a:r>
              <a:rPr lang="en-US" sz="2000" b="1" dirty="0">
                <a:solidFill>
                  <a:schemeClr val="bg1"/>
                </a:solidFill>
              </a:rPr>
              <a:t>CRC</a:t>
            </a:r>
            <a:r>
              <a:rPr lang="en-US" sz="2000" dirty="0">
                <a:solidFill>
                  <a:schemeClr val="bg1"/>
                </a:solidFill>
              </a:rPr>
              <a:t>/ Children as agent of change</a:t>
            </a:r>
          </a:p>
          <a:p>
            <a:pPr marL="285750" indent="-285750">
              <a:spcAft>
                <a:spcPts val="600"/>
              </a:spcAft>
              <a:buFont typeface="Arial" panose="020B0604020202020204" pitchFamily="34" charset="0"/>
              <a:buChar char="•"/>
            </a:pPr>
            <a:r>
              <a:rPr lang="en-US" sz="2000" dirty="0">
                <a:solidFill>
                  <a:schemeClr val="bg1"/>
                </a:solidFill>
              </a:rPr>
              <a:t>Focus on </a:t>
            </a:r>
            <a:r>
              <a:rPr lang="en-US" sz="2000" b="1" dirty="0">
                <a:solidFill>
                  <a:schemeClr val="bg1"/>
                </a:solidFill>
              </a:rPr>
              <a:t>prevention</a:t>
            </a:r>
          </a:p>
          <a:p>
            <a:pPr marL="285750" indent="-285750">
              <a:spcAft>
                <a:spcPts val="600"/>
              </a:spcAft>
              <a:buFont typeface="Arial" panose="020B0604020202020204" pitchFamily="34" charset="0"/>
              <a:buChar char="•"/>
            </a:pPr>
            <a:r>
              <a:rPr lang="en-US" sz="2000" b="1" dirty="0">
                <a:solidFill>
                  <a:schemeClr val="bg1"/>
                </a:solidFill>
              </a:rPr>
              <a:t>Multisectora</a:t>
            </a:r>
            <a:r>
              <a:rPr lang="en-US" sz="2000" dirty="0">
                <a:solidFill>
                  <a:schemeClr val="bg1"/>
                </a:solidFill>
              </a:rPr>
              <a:t>l approach</a:t>
            </a:r>
          </a:p>
          <a:p>
            <a:pPr marL="285750" indent="-285750">
              <a:spcAft>
                <a:spcPts val="600"/>
              </a:spcAft>
              <a:buFont typeface="Arial" panose="020B0604020202020204" pitchFamily="34" charset="0"/>
              <a:buChar char="•"/>
            </a:pPr>
            <a:r>
              <a:rPr lang="en-US" sz="2000" b="1" dirty="0">
                <a:solidFill>
                  <a:schemeClr val="bg1"/>
                </a:solidFill>
              </a:rPr>
              <a:t>Socio-ecological</a:t>
            </a:r>
            <a:r>
              <a:rPr lang="en-US" sz="2000" dirty="0">
                <a:solidFill>
                  <a:schemeClr val="bg1"/>
                </a:solidFill>
              </a:rPr>
              <a:t> model</a:t>
            </a:r>
          </a:p>
          <a:p>
            <a:pPr marL="285750" indent="-285750">
              <a:spcAft>
                <a:spcPts val="600"/>
              </a:spcAft>
              <a:buFont typeface="Arial" panose="020B0604020202020204" pitchFamily="34" charset="0"/>
              <a:buChar char="•"/>
            </a:pPr>
            <a:r>
              <a:rPr lang="en-US" sz="2000" b="1" dirty="0">
                <a:solidFill>
                  <a:schemeClr val="bg1"/>
                </a:solidFill>
              </a:rPr>
              <a:t>System strengthening </a:t>
            </a:r>
            <a:r>
              <a:rPr lang="en-US" sz="2000" dirty="0">
                <a:solidFill>
                  <a:schemeClr val="bg1"/>
                </a:solidFill>
              </a:rPr>
              <a:t>approach</a:t>
            </a:r>
          </a:p>
          <a:p>
            <a:pPr marL="285750" indent="-285750">
              <a:spcAft>
                <a:spcPts val="600"/>
              </a:spcAft>
              <a:buFont typeface="Arial" panose="020B0604020202020204" pitchFamily="34" charset="0"/>
              <a:buChar char="•"/>
            </a:pPr>
            <a:r>
              <a:rPr lang="en-US" sz="2000" dirty="0">
                <a:solidFill>
                  <a:schemeClr val="bg1"/>
                </a:solidFill>
              </a:rPr>
              <a:t>Can be applied in  a range of contexts – reinforce </a:t>
            </a:r>
            <a:r>
              <a:rPr lang="en-US" sz="2000" b="1" dirty="0">
                <a:solidFill>
                  <a:schemeClr val="bg1"/>
                </a:solidFill>
              </a:rPr>
              <a:t>nexus</a:t>
            </a:r>
            <a:r>
              <a:rPr lang="en-US" sz="2000" dirty="0">
                <a:solidFill>
                  <a:schemeClr val="bg1"/>
                </a:solidFill>
              </a:rPr>
              <a:t> approach </a:t>
            </a:r>
          </a:p>
        </p:txBody>
      </p:sp>
      <p:pic>
        <p:nvPicPr>
          <p:cNvPr id="13" name="Picture 6">
            <a:extLst>
              <a:ext uri="{FF2B5EF4-FFF2-40B4-BE49-F238E27FC236}">
                <a16:creationId xmlns:a16="http://schemas.microsoft.com/office/drawing/2014/main" id="{1D73D149-0981-4777-8F9C-AE3C19970723}"/>
              </a:ext>
            </a:extLst>
          </p:cNvPr>
          <p:cNvPicPr>
            <a:picLocks noChangeAspect="1"/>
          </p:cNvPicPr>
          <p:nvPr/>
        </p:nvPicPr>
        <p:blipFill rotWithShape="1">
          <a:blip r:embed="rId5"/>
          <a:srcRect l="6446" t="9960" r="911" b="2397"/>
          <a:stretch/>
        </p:blipFill>
        <p:spPr>
          <a:xfrm>
            <a:off x="824460" y="1507110"/>
            <a:ext cx="5007165" cy="4808046"/>
          </a:xfrm>
          <a:prstGeom prst="rect">
            <a:avLst/>
          </a:prstGeom>
          <a:solidFill>
            <a:schemeClr val="accent2">
              <a:lumMod val="60000"/>
              <a:lumOff val="40000"/>
            </a:schemeClr>
          </a:solidFill>
        </p:spPr>
      </p:pic>
    </p:spTree>
    <p:extLst>
      <p:ext uri="{BB962C8B-B14F-4D97-AF65-F5344CB8AC3E}">
        <p14:creationId xmlns:p14="http://schemas.microsoft.com/office/powerpoint/2010/main" val="3158956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versus CPMS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5ECC04D2-3D4F-404C-9084-85957EA4DFFB}"/>
              </a:ext>
            </a:extLst>
          </p:cNvPr>
          <p:cNvPicPr>
            <a:picLocks noChangeAspect="1"/>
          </p:cNvPicPr>
          <p:nvPr/>
        </p:nvPicPr>
        <p:blipFill>
          <a:blip r:embed="rId4"/>
          <a:stretch>
            <a:fillRect/>
          </a:stretch>
        </p:blipFill>
        <p:spPr>
          <a:xfrm>
            <a:off x="275993" y="1772816"/>
            <a:ext cx="4944079" cy="4096988"/>
          </a:xfrm>
          <a:prstGeom prst="rect">
            <a:avLst/>
          </a:prstGeom>
          <a:ln>
            <a:noFill/>
          </a:ln>
          <a:effectLst>
            <a:softEdge rad="112500"/>
          </a:effectLst>
        </p:spPr>
      </p:pic>
      <p:pic>
        <p:nvPicPr>
          <p:cNvPr id="15" name="Grafik 14">
            <a:extLst>
              <a:ext uri="{FF2B5EF4-FFF2-40B4-BE49-F238E27FC236}">
                <a16:creationId xmlns:a16="http://schemas.microsoft.com/office/drawing/2014/main" id="{ED335E50-0635-4758-833C-35FD70BC1CE3}"/>
              </a:ext>
            </a:extLst>
          </p:cNvPr>
          <p:cNvPicPr>
            <a:picLocks noChangeAspect="1"/>
          </p:cNvPicPr>
          <p:nvPr/>
        </p:nvPicPr>
        <p:blipFill>
          <a:blip r:embed="rId5"/>
          <a:stretch>
            <a:fillRect/>
          </a:stretch>
        </p:blipFill>
        <p:spPr>
          <a:xfrm>
            <a:off x="5125485" y="4725144"/>
            <a:ext cx="3699125" cy="1471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Pfeil: nach unten 15">
            <a:extLst>
              <a:ext uri="{FF2B5EF4-FFF2-40B4-BE49-F238E27FC236}">
                <a16:creationId xmlns:a16="http://schemas.microsoft.com/office/drawing/2014/main" id="{C68224B8-6B85-439A-AE06-1D9A7B7C9A95}"/>
              </a:ext>
            </a:extLst>
          </p:cNvPr>
          <p:cNvSpPr/>
          <p:nvPr/>
        </p:nvSpPr>
        <p:spPr>
          <a:xfrm rot="17360798">
            <a:off x="7004563" y="3326822"/>
            <a:ext cx="341367" cy="228964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pic>
        <p:nvPicPr>
          <p:cNvPr id="17" name="Picture 13">
            <a:extLst>
              <a:ext uri="{FF2B5EF4-FFF2-40B4-BE49-F238E27FC236}">
                <a16:creationId xmlns:a16="http://schemas.microsoft.com/office/drawing/2014/main" id="{5EC7C406-402A-4417-8CE0-5803C6479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904" y="1985556"/>
            <a:ext cx="1323943" cy="1443444"/>
          </a:xfrm>
          <a:prstGeom prst="rect">
            <a:avLst/>
          </a:prstGeom>
        </p:spPr>
      </p:pic>
      <p:pic>
        <p:nvPicPr>
          <p:cNvPr id="19" name="Picture 15" descr="Icon&#10;&#10;Description automatically generated">
            <a:extLst>
              <a:ext uri="{FF2B5EF4-FFF2-40B4-BE49-F238E27FC236}">
                <a16:creationId xmlns:a16="http://schemas.microsoft.com/office/drawing/2014/main" id="{05529A7B-3D8C-4C6B-8FE3-08959C010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6868" y="1916092"/>
            <a:ext cx="2434412" cy="1488419"/>
          </a:xfrm>
          <a:prstGeom prst="rect">
            <a:avLst/>
          </a:prstGeom>
        </p:spPr>
      </p:pic>
      <p:pic>
        <p:nvPicPr>
          <p:cNvPr id="21" name="Picture 7" descr="Graphical user interface, text, application, email&#10;&#10;Description automatically generated">
            <a:extLst>
              <a:ext uri="{FF2B5EF4-FFF2-40B4-BE49-F238E27FC236}">
                <a16:creationId xmlns:a16="http://schemas.microsoft.com/office/drawing/2014/main" id="{F5D54E84-CA21-4243-A67D-14E54447F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845" y="0"/>
            <a:ext cx="4591275" cy="6858000"/>
          </a:xfrm>
          <a:prstGeom prst="rect">
            <a:avLst/>
          </a:prstGeom>
        </p:spPr>
      </p:pic>
      <p:pic>
        <p:nvPicPr>
          <p:cNvPr id="12" name="Grafik 11">
            <a:extLst>
              <a:ext uri="{FF2B5EF4-FFF2-40B4-BE49-F238E27FC236}">
                <a16:creationId xmlns:a16="http://schemas.microsoft.com/office/drawing/2014/main" id="{110D1401-88AC-4394-AB9D-90F7C12C2BF7}"/>
              </a:ext>
            </a:extLst>
          </p:cNvPr>
          <p:cNvPicPr>
            <a:picLocks noChangeAspect="1"/>
          </p:cNvPicPr>
          <p:nvPr/>
        </p:nvPicPr>
        <p:blipFill>
          <a:blip r:embed="rId9"/>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1217797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versus CPMS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12" name="Text Placeholder 5">
            <a:extLst>
              <a:ext uri="{FF2B5EF4-FFF2-40B4-BE49-F238E27FC236}">
                <a16:creationId xmlns:a16="http://schemas.microsoft.com/office/drawing/2014/main" id="{FE056FB1-FA30-4654-B929-9F7AEEF847DD}"/>
              </a:ext>
            </a:extLst>
          </p:cNvPr>
          <p:cNvSpPr txBox="1">
            <a:spLocks/>
          </p:cNvSpPr>
          <p:nvPr/>
        </p:nvSpPr>
        <p:spPr>
          <a:xfrm>
            <a:off x="684476" y="1864485"/>
            <a:ext cx="5389201" cy="479926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2000" dirty="0">
              <a:solidFill>
                <a:schemeClr val="bg1"/>
              </a:solidFill>
            </a:endParaRPr>
          </a:p>
        </p:txBody>
      </p:sp>
      <p:sp>
        <p:nvSpPr>
          <p:cNvPr id="13" name="Rectangle 2">
            <a:extLst>
              <a:ext uri="{FF2B5EF4-FFF2-40B4-BE49-F238E27FC236}">
                <a16:creationId xmlns:a16="http://schemas.microsoft.com/office/drawing/2014/main" id="{A9D473C4-BC86-45A7-98C9-69384E68AD9F}"/>
              </a:ext>
            </a:extLst>
          </p:cNvPr>
          <p:cNvSpPr/>
          <p:nvPr/>
        </p:nvSpPr>
        <p:spPr>
          <a:xfrm>
            <a:off x="803450" y="3085619"/>
            <a:ext cx="7233737" cy="3093154"/>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solidFill>
                  <a:schemeClr val="bg1"/>
                </a:solidFill>
              </a:rPr>
              <a:t>Both need to be </a:t>
            </a:r>
            <a:r>
              <a:rPr lang="en-US" sz="2000" b="1" dirty="0">
                <a:solidFill>
                  <a:schemeClr val="bg1"/>
                </a:solidFill>
              </a:rPr>
              <a:t>adapted</a:t>
            </a:r>
            <a:r>
              <a:rPr lang="en-US" sz="2000" dirty="0">
                <a:solidFill>
                  <a:schemeClr val="bg1"/>
                </a:solidFill>
              </a:rPr>
              <a:t> to the context.</a:t>
            </a:r>
          </a:p>
          <a:p>
            <a:pPr marL="285750" indent="-285750">
              <a:spcAft>
                <a:spcPts val="600"/>
              </a:spcAft>
              <a:buFont typeface="Arial" panose="020B0604020202020204" pitchFamily="34" charset="0"/>
              <a:buChar char="•"/>
            </a:pPr>
            <a:r>
              <a:rPr lang="en-US" sz="2000" dirty="0">
                <a:solidFill>
                  <a:schemeClr val="bg1"/>
                </a:solidFill>
              </a:rPr>
              <a:t>CPMS can be implemented from the onset of a crisis while some INSPIRE interventions require more </a:t>
            </a:r>
            <a:r>
              <a:rPr lang="en-US" sz="2000" b="1" dirty="0">
                <a:solidFill>
                  <a:schemeClr val="bg1"/>
                </a:solidFill>
              </a:rPr>
              <a:t>longer term resources and more stable environments </a:t>
            </a:r>
            <a:r>
              <a:rPr lang="en-US" sz="2000" dirty="0">
                <a:solidFill>
                  <a:schemeClr val="bg1"/>
                </a:solidFill>
              </a:rPr>
              <a:t>to be implemented.</a:t>
            </a:r>
          </a:p>
          <a:p>
            <a:pPr marL="285750" indent="-285750">
              <a:spcAft>
                <a:spcPts val="600"/>
              </a:spcAft>
              <a:buFont typeface="Arial" panose="020B0604020202020204" pitchFamily="34" charset="0"/>
              <a:buChar char="•"/>
            </a:pPr>
            <a:r>
              <a:rPr lang="en-US" sz="2000" dirty="0">
                <a:solidFill>
                  <a:schemeClr val="bg1"/>
                </a:solidFill>
              </a:rPr>
              <a:t>As with the CPMS, not all INSPIRE interventions would necessarily need to be implemented </a:t>
            </a:r>
            <a:r>
              <a:rPr lang="en-US" sz="2000" b="1" dirty="0">
                <a:solidFill>
                  <a:schemeClr val="bg1"/>
                </a:solidFill>
              </a:rPr>
              <a:t>at once or together</a:t>
            </a:r>
            <a:r>
              <a:rPr lang="en-US" sz="2000" dirty="0">
                <a:solidFill>
                  <a:schemeClr val="bg1"/>
                </a:solidFill>
              </a:rPr>
              <a:t>, depending on the context, identified needs, based on data and who is implementing it. </a:t>
            </a:r>
          </a:p>
          <a:p>
            <a:pPr marL="285750" indent="-285750">
              <a:spcAft>
                <a:spcPts val="600"/>
              </a:spcAft>
              <a:buFont typeface="Arial" panose="020B0604020202020204" pitchFamily="34" charset="0"/>
              <a:buChar char="•"/>
            </a:pPr>
            <a:endParaRPr lang="en-US" sz="2000" dirty="0">
              <a:solidFill>
                <a:schemeClr val="bg1"/>
              </a:solidFill>
            </a:endParaRPr>
          </a:p>
        </p:txBody>
      </p:sp>
      <p:sp>
        <p:nvSpPr>
          <p:cNvPr id="3" name="Sprechblase: oval 2">
            <a:extLst>
              <a:ext uri="{FF2B5EF4-FFF2-40B4-BE49-F238E27FC236}">
                <a16:creationId xmlns:a16="http://schemas.microsoft.com/office/drawing/2014/main" id="{945659D8-3DB2-4CD0-B5D3-A649D6465AAF}"/>
              </a:ext>
            </a:extLst>
          </p:cNvPr>
          <p:cNvSpPr/>
          <p:nvPr/>
        </p:nvSpPr>
        <p:spPr>
          <a:xfrm rot="693695">
            <a:off x="6364231" y="1196673"/>
            <a:ext cx="3585030" cy="193343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How to use them jointly? </a:t>
            </a:r>
            <a:endParaRPr lang="en-US" sz="3200" dirty="0">
              <a:solidFill>
                <a:schemeClr val="bg1"/>
              </a:solidFill>
            </a:endParaRPr>
          </a:p>
        </p:txBody>
      </p:sp>
      <p:sp>
        <p:nvSpPr>
          <p:cNvPr id="4" name="Textfeld 3">
            <a:extLst>
              <a:ext uri="{FF2B5EF4-FFF2-40B4-BE49-F238E27FC236}">
                <a16:creationId xmlns:a16="http://schemas.microsoft.com/office/drawing/2014/main" id="{EA6A09A6-D381-43E9-A1AF-9034F554A11B}"/>
              </a:ext>
            </a:extLst>
          </p:cNvPr>
          <p:cNvSpPr txBox="1"/>
          <p:nvPr/>
        </p:nvSpPr>
        <p:spPr>
          <a:xfrm>
            <a:off x="701850" y="999651"/>
            <a:ext cx="5650393" cy="461665"/>
          </a:xfrm>
          <a:prstGeom prst="rect">
            <a:avLst/>
          </a:prstGeom>
          <a:noFill/>
        </p:spPr>
        <p:txBody>
          <a:bodyPr wrap="none" rtlCol="0">
            <a:spAutoFit/>
          </a:bodyPr>
          <a:lstStyle/>
          <a:p>
            <a:r>
              <a:rPr lang="de-DE" sz="2400" b="1" dirty="0" err="1">
                <a:solidFill>
                  <a:schemeClr val="tx2">
                    <a:lumMod val="75000"/>
                  </a:schemeClr>
                </a:solidFill>
              </a:rPr>
              <a:t>Specific</a:t>
            </a:r>
            <a:r>
              <a:rPr lang="de-DE" sz="2400" b="1" dirty="0">
                <a:solidFill>
                  <a:schemeClr val="tx2">
                    <a:lumMod val="75000"/>
                  </a:schemeClr>
                </a:solidFill>
              </a:rPr>
              <a:t> </a:t>
            </a:r>
            <a:r>
              <a:rPr lang="de-DE" sz="2400" b="1" dirty="0" err="1">
                <a:solidFill>
                  <a:schemeClr val="tx2">
                    <a:lumMod val="75000"/>
                  </a:schemeClr>
                </a:solidFill>
              </a:rPr>
              <a:t>considerations</a:t>
            </a:r>
            <a:r>
              <a:rPr lang="de-DE" sz="2400" b="1" dirty="0">
                <a:solidFill>
                  <a:schemeClr val="tx2">
                    <a:lumMod val="75000"/>
                  </a:schemeClr>
                </a:solidFill>
              </a:rPr>
              <a:t> </a:t>
            </a:r>
            <a:r>
              <a:rPr lang="de-DE" sz="2400" b="1" dirty="0" err="1">
                <a:solidFill>
                  <a:schemeClr val="tx2">
                    <a:lumMod val="75000"/>
                  </a:schemeClr>
                </a:solidFill>
              </a:rPr>
              <a:t>for</a:t>
            </a:r>
            <a:r>
              <a:rPr lang="de-DE" sz="2400" b="1" dirty="0">
                <a:solidFill>
                  <a:schemeClr val="tx2">
                    <a:lumMod val="75000"/>
                  </a:schemeClr>
                </a:solidFill>
              </a:rPr>
              <a:t> </a:t>
            </a:r>
            <a:r>
              <a:rPr lang="de-DE" sz="2400" b="1" dirty="0" err="1">
                <a:solidFill>
                  <a:schemeClr val="tx2">
                    <a:lumMod val="75000"/>
                  </a:schemeClr>
                </a:solidFill>
              </a:rPr>
              <a:t>implementation</a:t>
            </a:r>
            <a:endParaRPr lang="de-DE" sz="2400" b="1" dirty="0">
              <a:solidFill>
                <a:schemeClr val="tx2">
                  <a:lumMod val="75000"/>
                </a:schemeClr>
              </a:solidFill>
            </a:endParaRPr>
          </a:p>
        </p:txBody>
      </p:sp>
    </p:spTree>
    <p:extLst>
      <p:ext uri="{BB962C8B-B14F-4D97-AF65-F5344CB8AC3E}">
        <p14:creationId xmlns:p14="http://schemas.microsoft.com/office/powerpoint/2010/main" val="683904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86E7DCC-6AEC-42D6-AF79-081552EF3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842" y="0"/>
            <a:ext cx="2128529" cy="920887"/>
          </a:xfrm>
          <a:prstGeom prst="rect">
            <a:avLst/>
          </a:prstGeom>
        </p:spPr>
      </p:pic>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585118" y="2103437"/>
            <a:ext cx="10515600" cy="1325563"/>
          </a:xfrm>
        </p:spPr>
        <p:txBody>
          <a:bodyPr>
            <a:normAutofit/>
          </a:bodyPr>
          <a:lstStyle/>
          <a:p>
            <a:pPr algn="ctr"/>
            <a:r>
              <a:rPr lang="en-US" sz="3600" dirty="0">
                <a:solidFill>
                  <a:srgbClr val="57597F"/>
                </a:solidFill>
                <a:effectLst>
                  <a:outerShdw blurRad="38100" dist="38100" dir="2700000" algn="tl">
                    <a:srgbClr val="000000">
                      <a:alpha val="43137"/>
                    </a:srgbClr>
                  </a:outerShdw>
                </a:effectLst>
              </a:rPr>
              <a:t>Violence Prevention – </a:t>
            </a:r>
            <a:br>
              <a:rPr lang="en-US" sz="3600" dirty="0">
                <a:solidFill>
                  <a:srgbClr val="57597F"/>
                </a:solidFill>
                <a:effectLst>
                  <a:outerShdw blurRad="38100" dist="38100" dir="2700000" algn="tl">
                    <a:srgbClr val="000000">
                      <a:alpha val="43137"/>
                    </a:srgbClr>
                  </a:outerShdw>
                </a:effectLst>
              </a:rPr>
            </a:br>
            <a:r>
              <a:rPr lang="en-US" sz="3600" dirty="0">
                <a:solidFill>
                  <a:srgbClr val="57597F"/>
                </a:solidFill>
                <a:effectLst>
                  <a:outerShdw blurRad="38100" dist="38100" dir="2700000" algn="tl">
                    <a:srgbClr val="000000">
                      <a:alpha val="43137"/>
                    </a:srgbClr>
                  </a:outerShdw>
                </a:effectLst>
              </a:rPr>
              <a:t>What is violence prevention for you?</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4"/>
          <a:srcRect l="3454" r="11245" b="-2"/>
          <a:stretch/>
        </p:blipFill>
        <p:spPr>
          <a:xfrm>
            <a:off x="10774289" y="140659"/>
            <a:ext cx="1228782" cy="857328"/>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32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94249"/>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versus CPMS</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74836E74-D2C1-40D0-B55A-632BEA699382}"/>
              </a:ext>
            </a:extLst>
          </p:cNvPr>
          <p:cNvPicPr>
            <a:picLocks noChangeAspect="1"/>
          </p:cNvPicPr>
          <p:nvPr/>
        </p:nvPicPr>
        <p:blipFill>
          <a:blip r:embed="rId4"/>
          <a:stretch>
            <a:fillRect/>
          </a:stretch>
        </p:blipFill>
        <p:spPr>
          <a:xfrm>
            <a:off x="10490560" y="6223334"/>
            <a:ext cx="1701440" cy="552968"/>
          </a:xfrm>
          <a:prstGeom prst="rect">
            <a:avLst/>
          </a:prstGeom>
        </p:spPr>
      </p:pic>
      <p:sp>
        <p:nvSpPr>
          <p:cNvPr id="9" name="Text Placeholder 5">
            <a:extLst>
              <a:ext uri="{FF2B5EF4-FFF2-40B4-BE49-F238E27FC236}">
                <a16:creationId xmlns:a16="http://schemas.microsoft.com/office/drawing/2014/main" id="{E7F22442-7AF6-4C72-ACFF-F850C87B89E5}"/>
              </a:ext>
            </a:extLst>
          </p:cNvPr>
          <p:cNvSpPr txBox="1">
            <a:spLocks/>
          </p:cNvSpPr>
          <p:nvPr/>
        </p:nvSpPr>
        <p:spPr>
          <a:xfrm>
            <a:off x="716364" y="1029367"/>
            <a:ext cx="8379144" cy="479926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chemeClr val="tx2">
                    <a:lumMod val="75000"/>
                  </a:schemeClr>
                </a:solidFill>
              </a:rPr>
              <a:t>Things you can do to integrate CPMS and INSPIRE</a:t>
            </a:r>
          </a:p>
          <a:p>
            <a:pPr marL="0" indent="0">
              <a:buNone/>
            </a:pPr>
            <a:r>
              <a:rPr lang="en-GB" sz="2400" b="1" dirty="0">
                <a:solidFill>
                  <a:schemeClr val="tx2">
                    <a:lumMod val="75000"/>
                  </a:schemeClr>
                </a:solidFill>
              </a:rPr>
              <a:t> </a:t>
            </a:r>
            <a:endParaRPr lang="en-US" sz="2400" b="1" dirty="0">
              <a:solidFill>
                <a:schemeClr val="tx2">
                  <a:lumMod val="75000"/>
                </a:schemeClr>
              </a:solidFill>
            </a:endParaRPr>
          </a:p>
        </p:txBody>
      </p:sp>
      <p:sp>
        <p:nvSpPr>
          <p:cNvPr id="10" name="Rectangle 1">
            <a:extLst>
              <a:ext uri="{FF2B5EF4-FFF2-40B4-BE49-F238E27FC236}">
                <a16:creationId xmlns:a16="http://schemas.microsoft.com/office/drawing/2014/main" id="{94AA3B0A-BBE2-42A1-8836-2DBDA871A47A}"/>
              </a:ext>
            </a:extLst>
          </p:cNvPr>
          <p:cNvSpPr/>
          <p:nvPr/>
        </p:nvSpPr>
        <p:spPr>
          <a:xfrm>
            <a:off x="960036" y="1761588"/>
            <a:ext cx="10515600" cy="4511043"/>
          </a:xfrm>
          <a:prstGeom prst="rect">
            <a:avLst/>
          </a:prstGeom>
        </p:spPr>
        <p:txBody>
          <a:bodyPr wrap="square">
            <a:spAutoFit/>
          </a:bodyPr>
          <a:lstStyle/>
          <a:p>
            <a:pPr marL="342900" marR="0" lvl="0" indent="-342900" algn="just">
              <a:lnSpc>
                <a:spcPct val="107000"/>
              </a:lnSpc>
              <a:spcBef>
                <a:spcPts val="0"/>
              </a:spcBef>
              <a:spcAft>
                <a:spcPts val="800"/>
              </a:spcAft>
              <a:buFont typeface="+mj-lt"/>
              <a:buAutoNum type="arabicParenR"/>
            </a:pPr>
            <a:r>
              <a:rPr lang="en-US" sz="2000" dirty="0">
                <a:solidFill>
                  <a:schemeClr val="bg1"/>
                </a:solidFill>
                <a:ea typeface="Calibri" panose="020F0502020204030204" pitchFamily="34" charset="0"/>
                <a:cs typeface="Calibri" panose="020F0502020204030204" pitchFamily="34" charset="0"/>
              </a:rPr>
              <a:t>Use both the CPMS and INSPIRE strategies to guide </a:t>
            </a:r>
            <a:r>
              <a:rPr lang="en-US" sz="2000" b="1" dirty="0">
                <a:solidFill>
                  <a:schemeClr val="bg1"/>
                </a:solidFill>
                <a:ea typeface="Calibri" panose="020F0502020204030204" pitchFamily="34" charset="0"/>
                <a:cs typeface="Calibri" panose="020F0502020204030204" pitchFamily="34" charset="0"/>
              </a:rPr>
              <a:t>preparedness activities</a:t>
            </a:r>
            <a:endParaRPr lang="en-US" sz="2000" dirty="0">
              <a:solidFill>
                <a:schemeClr val="bg1"/>
              </a:solidFill>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800"/>
              </a:spcAft>
              <a:buFont typeface="+mj-lt"/>
              <a:buAutoNum type="arabicParenR"/>
            </a:pPr>
            <a:r>
              <a:rPr lang="en-US" sz="2000" b="1" dirty="0">
                <a:solidFill>
                  <a:schemeClr val="bg1"/>
                </a:solidFill>
                <a:ea typeface="Calibri" panose="020F0502020204030204" pitchFamily="34" charset="0"/>
                <a:cs typeface="Calibri" panose="020F0502020204030204" pitchFamily="34" charset="0"/>
              </a:rPr>
              <a:t>Identify, document and share evidence-based </a:t>
            </a:r>
            <a:r>
              <a:rPr lang="en-US" sz="2000" dirty="0">
                <a:solidFill>
                  <a:schemeClr val="bg1"/>
                </a:solidFill>
                <a:ea typeface="Calibri" panose="020F0502020204030204" pitchFamily="34" charset="0"/>
                <a:cs typeface="Calibri" panose="020F0502020204030204" pitchFamily="34" charset="0"/>
              </a:rPr>
              <a:t>interventions implemented in humanitarian settings</a:t>
            </a:r>
            <a:endParaRPr lang="en-US" sz="2000" dirty="0">
              <a:solidFill>
                <a:schemeClr val="bg1"/>
              </a:solidFill>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rabicParenR"/>
            </a:pPr>
            <a:r>
              <a:rPr lang="en-US" sz="2000" dirty="0">
                <a:solidFill>
                  <a:schemeClr val="bg1"/>
                </a:solidFill>
                <a:ea typeface="Calibri" panose="020F0502020204030204" pitchFamily="34" charset="0"/>
                <a:cs typeface="Calibri" panose="020F0502020204030204" pitchFamily="34" charset="0"/>
              </a:rPr>
              <a:t>Join the Alliance CPMS Working Group or the </a:t>
            </a:r>
            <a:r>
              <a:rPr lang="en-US" sz="2000" u="sng" dirty="0">
                <a:solidFill>
                  <a:schemeClr val="bg1"/>
                </a:solidFill>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global INSPIRE Working Group</a:t>
            </a:r>
            <a:r>
              <a:rPr lang="en-US" sz="2000" dirty="0">
                <a:solidFill>
                  <a:schemeClr val="bg1"/>
                </a:solidFill>
                <a:ea typeface="Calibri" panose="020F0502020204030204" pitchFamily="34" charset="0"/>
                <a:cs typeface="Calibri" panose="020F0502020204030204" pitchFamily="34" charset="0"/>
              </a:rPr>
              <a:t> to share experiences, challenges and knowledge with other practitioners.</a:t>
            </a:r>
            <a:endParaRPr lang="en-US" sz="2000" dirty="0">
              <a:solidFill>
                <a:schemeClr val="bg1"/>
              </a:solidFill>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rabicParenR"/>
            </a:pPr>
            <a:r>
              <a:rPr lang="en-US" sz="2000" b="1" dirty="0">
                <a:solidFill>
                  <a:schemeClr val="bg1"/>
                </a:solidFill>
                <a:ea typeface="Calibri" panose="020F0502020204030204" pitchFamily="34" charset="0"/>
                <a:cs typeface="Calibri" panose="020F0502020204030204" pitchFamily="34" charset="0"/>
              </a:rPr>
              <a:t>Strengthen prevention activities</a:t>
            </a:r>
            <a:r>
              <a:rPr lang="en-US" sz="2000" dirty="0">
                <a:solidFill>
                  <a:schemeClr val="bg1"/>
                </a:solidFill>
                <a:ea typeface="Calibri" panose="020F0502020204030204" pitchFamily="34" charset="0"/>
                <a:cs typeface="Calibri" panose="020F0502020204030204" pitchFamily="34" charset="0"/>
              </a:rPr>
              <a:t> or add them whenever possible, ensuring they are evidence-based.</a:t>
            </a:r>
            <a:endParaRPr lang="en-US" sz="2000" dirty="0">
              <a:solidFill>
                <a:schemeClr val="bg1"/>
              </a:solidFill>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rabicParenR"/>
            </a:pPr>
            <a:r>
              <a:rPr lang="en-US" sz="2000" b="1" dirty="0">
                <a:solidFill>
                  <a:schemeClr val="bg1"/>
                </a:solidFill>
                <a:ea typeface="Calibri" panose="020F0502020204030204" pitchFamily="34" charset="0"/>
                <a:cs typeface="Calibri" panose="020F0502020204030204" pitchFamily="34" charset="0"/>
              </a:rPr>
              <a:t>Ensure linkages with other sectors and development actors</a:t>
            </a:r>
            <a:r>
              <a:rPr lang="en-US" sz="2000" dirty="0">
                <a:solidFill>
                  <a:schemeClr val="bg1"/>
                </a:solidFill>
                <a:ea typeface="Calibri" panose="020F0502020204030204" pitchFamily="34" charset="0"/>
                <a:cs typeface="Calibri" panose="020F0502020204030204" pitchFamily="34" charset="0"/>
              </a:rPr>
              <a:t> working on prevention of abuse, neglect, exploitation and violence against children and responses through </a:t>
            </a:r>
            <a:r>
              <a:rPr lang="en-US" sz="2000" b="1" dirty="0">
                <a:solidFill>
                  <a:schemeClr val="bg1"/>
                </a:solidFill>
                <a:ea typeface="Calibri" panose="020F0502020204030204" pitchFamily="34" charset="0"/>
                <a:cs typeface="Calibri" panose="020F0502020204030204" pitchFamily="34" charset="0"/>
              </a:rPr>
              <a:t>existing national or local coordination mechanisms</a:t>
            </a:r>
            <a:r>
              <a:rPr lang="en-US" sz="2000" dirty="0">
                <a:solidFill>
                  <a:schemeClr val="bg1"/>
                </a:solidFill>
                <a:ea typeface="Calibri" panose="020F0502020204030204" pitchFamily="34" charset="0"/>
                <a:cs typeface="Calibri" panose="020F0502020204030204" pitchFamily="34" charset="0"/>
              </a:rPr>
              <a:t>.</a:t>
            </a:r>
          </a:p>
          <a:p>
            <a:pPr marL="342900" marR="0" lvl="0" indent="-342900" algn="just">
              <a:lnSpc>
                <a:spcPct val="107000"/>
              </a:lnSpc>
              <a:spcBef>
                <a:spcPts val="0"/>
              </a:spcBef>
              <a:spcAft>
                <a:spcPts val="800"/>
              </a:spcAft>
              <a:buFont typeface="+mj-lt"/>
              <a:buAutoNum type="arabicParenR"/>
            </a:pPr>
            <a:r>
              <a:rPr lang="en-US" sz="2000" dirty="0">
                <a:solidFill>
                  <a:schemeClr val="bg1"/>
                </a:solidFill>
                <a:effectLst/>
                <a:ea typeface="Calibri" panose="020F0502020204030204" pitchFamily="34" charset="0"/>
                <a:cs typeface="Calibri" panose="020F0502020204030204" pitchFamily="34" charset="0"/>
              </a:rPr>
              <a:t>CP Sub-Sector: Include </a:t>
            </a:r>
            <a:r>
              <a:rPr lang="en-US" dirty="0">
                <a:solidFill>
                  <a:schemeClr val="bg1"/>
                </a:solidFill>
              </a:rPr>
              <a:t>some interventions in humanitarian response plans to support resource mobilization. </a:t>
            </a:r>
            <a:endParaRPr lang="en-US" sz="20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4919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4216AEFF-5027-4F9D-BDFB-C83DE83F73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7840" y="1530962"/>
            <a:ext cx="8696320" cy="3244222"/>
          </a:xfrm>
          <a:prstGeom prst="rect">
            <a:avLst/>
          </a:prstGeom>
        </p:spPr>
      </p:pic>
    </p:spTree>
    <p:extLst>
      <p:ext uri="{BB962C8B-B14F-4D97-AF65-F5344CB8AC3E}">
        <p14:creationId xmlns:p14="http://schemas.microsoft.com/office/powerpoint/2010/main" val="408563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86E7DCC-6AEC-42D6-AF79-081552EF3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842" y="0"/>
            <a:ext cx="2128529" cy="920887"/>
          </a:xfrm>
          <a:prstGeom prst="rect">
            <a:avLst/>
          </a:prstGeom>
        </p:spPr>
      </p:pic>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498650" y="186875"/>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How do you feel? </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4"/>
          <a:srcRect l="3454" r="11245" b="-2"/>
          <a:stretch/>
        </p:blipFill>
        <p:spPr>
          <a:xfrm>
            <a:off x="10774289" y="140659"/>
            <a:ext cx="1228782" cy="857328"/>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Inhaltsplatzhalter 10">
            <a:extLst>
              <a:ext uri="{FF2B5EF4-FFF2-40B4-BE49-F238E27FC236}">
                <a16:creationId xmlns:a16="http://schemas.microsoft.com/office/drawing/2014/main" id="{F279C930-91D1-4CC3-B2C6-215C0E043BE3}"/>
              </a:ext>
            </a:extLst>
          </p:cNvPr>
          <p:cNvSpPr>
            <a:spLocks noGrp="1"/>
          </p:cNvSpPr>
          <p:nvPr>
            <p:ph idx="1"/>
          </p:nvPr>
        </p:nvSpPr>
        <p:spPr>
          <a:xfrm>
            <a:off x="701850" y="1672269"/>
            <a:ext cx="11134515" cy="4943181"/>
          </a:xfrm>
        </p:spPr>
        <p:txBody>
          <a:bodyPr>
            <a:normAutofit/>
          </a:bodyPr>
          <a:lstStyle/>
          <a:p>
            <a:pPr>
              <a:buClr>
                <a:schemeClr val="tx2">
                  <a:lumMod val="75000"/>
                </a:schemeClr>
              </a:buClr>
              <a:buFont typeface="Courier New" panose="02070309020205020404" pitchFamily="49" charset="0"/>
              <a:buChar char="o"/>
            </a:pPr>
            <a:r>
              <a:rPr lang="de-DE" dirty="0">
                <a:solidFill>
                  <a:schemeClr val="bg1"/>
                </a:solidFill>
              </a:rPr>
              <a:t> Go </a:t>
            </a:r>
            <a:r>
              <a:rPr lang="de-DE" dirty="0" err="1">
                <a:solidFill>
                  <a:schemeClr val="bg1"/>
                </a:solidFill>
              </a:rPr>
              <a:t>to</a:t>
            </a:r>
            <a:r>
              <a:rPr lang="de-DE" dirty="0">
                <a:solidFill>
                  <a:schemeClr val="bg1"/>
                </a:solidFill>
              </a:rPr>
              <a:t> </a:t>
            </a:r>
            <a:r>
              <a:rPr lang="en-US" dirty="0">
                <a:solidFill>
                  <a:schemeClr val="bg1"/>
                </a:solidFill>
              </a:rPr>
              <a:t> </a:t>
            </a:r>
            <a:r>
              <a:rPr lang="en-US" dirty="0">
                <a:solidFill>
                  <a:schemeClr val="bg1"/>
                </a:solidFill>
                <a:hlinkClick r:id="rId5"/>
              </a:rPr>
              <a:t>www.menti.com</a:t>
            </a:r>
            <a:r>
              <a:rPr lang="en-US" dirty="0">
                <a:solidFill>
                  <a:schemeClr val="bg1"/>
                </a:solidFill>
              </a:rPr>
              <a:t> </a:t>
            </a:r>
          </a:p>
          <a:p>
            <a:pPr>
              <a:buClr>
                <a:schemeClr val="tx2">
                  <a:lumMod val="75000"/>
                </a:schemeClr>
              </a:buClr>
              <a:buFont typeface="Courier New" panose="02070309020205020404" pitchFamily="49" charset="0"/>
              <a:buChar char="o"/>
            </a:pPr>
            <a:r>
              <a:rPr lang="en-US" dirty="0">
                <a:solidFill>
                  <a:schemeClr val="bg1"/>
                </a:solidFill>
              </a:rPr>
              <a:t> Use the code </a:t>
            </a:r>
            <a:r>
              <a:rPr lang="de-DE" sz="4000" b="1" dirty="0">
                <a:solidFill>
                  <a:schemeClr val="bg1"/>
                </a:solidFill>
              </a:rPr>
              <a:t>6740 0417</a:t>
            </a:r>
            <a:endParaRPr lang="en-US" sz="4000" dirty="0">
              <a:solidFill>
                <a:schemeClr val="bg1"/>
              </a:solidFill>
            </a:endParaRPr>
          </a:p>
          <a:p>
            <a:endParaRPr lang="de-DE" sz="1800" dirty="0">
              <a:solidFill>
                <a:schemeClr val="bg1"/>
              </a:solidFill>
            </a:endParaRPr>
          </a:p>
        </p:txBody>
      </p:sp>
      <p:pic>
        <p:nvPicPr>
          <p:cNvPr id="4" name="Grafik 3">
            <a:extLst>
              <a:ext uri="{FF2B5EF4-FFF2-40B4-BE49-F238E27FC236}">
                <a16:creationId xmlns:a16="http://schemas.microsoft.com/office/drawing/2014/main" id="{9C68516D-B044-4F6E-B39B-FC7D548F8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5228" y="1343589"/>
            <a:ext cx="2853119" cy="4471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Pfeil: nach rechts 4">
            <a:extLst>
              <a:ext uri="{FF2B5EF4-FFF2-40B4-BE49-F238E27FC236}">
                <a16:creationId xmlns:a16="http://schemas.microsoft.com/office/drawing/2014/main" id="{A7F351BD-1DA6-409E-8A77-ACDECFB58305}"/>
              </a:ext>
            </a:extLst>
          </p:cNvPr>
          <p:cNvSpPr/>
          <p:nvPr/>
        </p:nvSpPr>
        <p:spPr>
          <a:xfrm rot="1598663">
            <a:off x="5337964" y="2844046"/>
            <a:ext cx="1394904" cy="274395"/>
          </a:xfrm>
          <a:prstGeom prst="rightArrow">
            <a:avLst/>
          </a:prstGeom>
          <a:effectLst>
            <a:innerShdw blurRad="63500" dist="50800" dir="162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dirty="0"/>
          </a:p>
        </p:txBody>
      </p:sp>
      <p:sp>
        <p:nvSpPr>
          <p:cNvPr id="3" name="Rechteck 2">
            <a:extLst>
              <a:ext uri="{FF2B5EF4-FFF2-40B4-BE49-F238E27FC236}">
                <a16:creationId xmlns:a16="http://schemas.microsoft.com/office/drawing/2014/main" id="{5786DDE0-2120-451F-AEFF-575E8BC2C420}"/>
              </a:ext>
            </a:extLst>
          </p:cNvPr>
          <p:cNvSpPr/>
          <p:nvPr/>
        </p:nvSpPr>
        <p:spPr>
          <a:xfrm>
            <a:off x="6720331" y="3346315"/>
            <a:ext cx="672690" cy="1945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17490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FA3D-9298-4662-AE80-1A1498F89246}"/>
              </a:ext>
            </a:extLst>
          </p:cNvPr>
          <p:cNvSpPr>
            <a:spLocks noGrp="1"/>
          </p:cNvSpPr>
          <p:nvPr>
            <p:ph type="ctrTitle"/>
          </p:nvPr>
        </p:nvSpPr>
        <p:spPr>
          <a:xfrm>
            <a:off x="609601" y="4385066"/>
            <a:ext cx="10923638" cy="1317643"/>
          </a:xfrm>
        </p:spPr>
        <p:txBody>
          <a:bodyPr>
            <a:normAutofit/>
          </a:bodyPr>
          <a:lstStyle/>
          <a:p>
            <a:pPr algn="l"/>
            <a:r>
              <a:rPr lang="en-US" dirty="0"/>
              <a:t>Thank you!</a:t>
            </a:r>
          </a:p>
        </p:txBody>
      </p:sp>
      <p:pic>
        <p:nvPicPr>
          <p:cNvPr id="1028" name="Picture 4">
            <a:extLst>
              <a:ext uri="{FF2B5EF4-FFF2-40B4-BE49-F238E27FC236}">
                <a16:creationId xmlns:a16="http://schemas.microsoft.com/office/drawing/2014/main" id="{BDD202AE-0B21-4D8E-A316-51C24B622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75" r="6730" b="-2"/>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D33159A-64AD-43BB-B408-20CD65EBDA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40190" y="670034"/>
            <a:ext cx="4599881" cy="3077592"/>
          </a:xfrm>
          <a:prstGeom prst="rect">
            <a:avLst/>
          </a:prstGeom>
        </p:spPr>
      </p:pic>
      <p:cxnSp>
        <p:nvCxnSpPr>
          <p:cNvPr id="1033" name="Straight Connector 7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7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6A7819F8-E89C-49FC-A141-FEE9B68AC668}"/>
              </a:ext>
            </a:extLst>
          </p:cNvPr>
          <p:cNvSpPr txBox="1"/>
          <p:nvPr/>
        </p:nvSpPr>
        <p:spPr>
          <a:xfrm>
            <a:off x="7242628" y="4385066"/>
            <a:ext cx="6937829" cy="2246769"/>
          </a:xfrm>
          <a:prstGeom prst="rect">
            <a:avLst/>
          </a:prstGeom>
          <a:noFill/>
        </p:spPr>
        <p:txBody>
          <a:bodyPr wrap="square" rtlCol="0">
            <a:spAutoFit/>
          </a:bodyPr>
          <a:lstStyle/>
          <a:p>
            <a:r>
              <a:rPr lang="de-DE" sz="2000" u="sng" dirty="0"/>
              <a:t>Next Sessions </a:t>
            </a:r>
            <a:r>
              <a:rPr lang="de-DE" sz="2000" dirty="0"/>
              <a:t>…</a:t>
            </a:r>
          </a:p>
          <a:p>
            <a:endParaRPr lang="de-DE" sz="2000" dirty="0"/>
          </a:p>
          <a:p>
            <a:r>
              <a:rPr lang="de-DE" sz="2000" dirty="0"/>
              <a:t>Session on </a:t>
            </a:r>
            <a:r>
              <a:rPr lang="de-DE" sz="2000" b="1" dirty="0"/>
              <a:t>Parent and </a:t>
            </a:r>
            <a:r>
              <a:rPr lang="de-DE" sz="2000" b="1" dirty="0" err="1"/>
              <a:t>Caregiver</a:t>
            </a:r>
            <a:r>
              <a:rPr lang="de-DE" sz="2000" b="1" dirty="0"/>
              <a:t> Support</a:t>
            </a:r>
            <a:r>
              <a:rPr lang="de-DE" sz="2000" dirty="0"/>
              <a:t>: </a:t>
            </a:r>
          </a:p>
          <a:p>
            <a:r>
              <a:rPr lang="de-DE" sz="2000" dirty="0"/>
              <a:t>	</a:t>
            </a:r>
            <a:r>
              <a:rPr lang="de-DE" sz="2000" dirty="0" err="1"/>
              <a:t>Thursday</a:t>
            </a:r>
            <a:r>
              <a:rPr lang="de-DE" sz="2000" dirty="0"/>
              <a:t>, 2.12.: 9:30 am – 12:30pm</a:t>
            </a:r>
          </a:p>
          <a:p>
            <a:endParaRPr lang="de-DE" sz="2000" dirty="0"/>
          </a:p>
          <a:p>
            <a:r>
              <a:rPr lang="de-DE" sz="2000" dirty="0"/>
              <a:t>Session on </a:t>
            </a:r>
            <a:r>
              <a:rPr lang="de-DE" sz="2000" b="1" dirty="0"/>
              <a:t>Response and Support Services</a:t>
            </a:r>
            <a:r>
              <a:rPr lang="de-DE" sz="2000" dirty="0"/>
              <a:t>:</a:t>
            </a:r>
          </a:p>
          <a:p>
            <a:r>
              <a:rPr lang="de-DE" sz="2000" dirty="0"/>
              <a:t>	Friday, 3.11: 10am – 12pm</a:t>
            </a:r>
          </a:p>
        </p:txBody>
      </p:sp>
    </p:spTree>
    <p:extLst>
      <p:ext uri="{BB962C8B-B14F-4D97-AF65-F5344CB8AC3E}">
        <p14:creationId xmlns:p14="http://schemas.microsoft.com/office/powerpoint/2010/main" val="3827198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Violence against Children </a:t>
            </a:r>
            <a:br>
              <a:rPr lang="en-US" sz="3600" dirty="0">
                <a:solidFill>
                  <a:srgbClr val="57597F"/>
                </a:solidFill>
                <a:effectLst>
                  <a:outerShdw blurRad="38100" dist="38100" dir="2700000" algn="tl">
                    <a:srgbClr val="000000">
                      <a:alpha val="43137"/>
                    </a:srgbClr>
                  </a:outerShdw>
                </a:effectLst>
              </a:rPr>
            </a:br>
            <a:r>
              <a:rPr lang="en-US" sz="2800" b="1" dirty="0">
                <a:solidFill>
                  <a:schemeClr val="tx2">
                    <a:lumMod val="75000"/>
                  </a:schemeClr>
                </a:solidFill>
              </a:rPr>
              <a:t>as a public health concern</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10">
            <a:extLst>
              <a:ext uri="{FF2B5EF4-FFF2-40B4-BE49-F238E27FC236}">
                <a16:creationId xmlns:a16="http://schemas.microsoft.com/office/drawing/2014/main" id="{F3B36A00-2A7E-451E-B0DE-DA649F843398}"/>
              </a:ext>
            </a:extLst>
          </p:cNvPr>
          <p:cNvSpPr>
            <a:spLocks noGrp="1"/>
          </p:cNvSpPr>
          <p:nvPr>
            <p:ph idx="1"/>
          </p:nvPr>
        </p:nvSpPr>
        <p:spPr>
          <a:xfrm>
            <a:off x="1008992" y="1481980"/>
            <a:ext cx="9764111" cy="4972602"/>
          </a:xfrm>
        </p:spPr>
        <p:txBody>
          <a:bodyPr>
            <a:normAutofit fontScale="55000" lnSpcReduction="20000"/>
          </a:bodyPr>
          <a:lstStyle/>
          <a:p>
            <a:pPr marL="0" indent="0">
              <a:buNone/>
            </a:pPr>
            <a:r>
              <a:rPr lang="en" sz="3600" dirty="0">
                <a:solidFill>
                  <a:schemeClr val="bg1"/>
                </a:solidFill>
              </a:rPr>
              <a:t>Globally up to </a:t>
            </a:r>
            <a:r>
              <a:rPr lang="en" sz="3600" u="sng" dirty="0">
                <a:solidFill>
                  <a:schemeClr val="bg1"/>
                </a:solidFill>
              </a:rPr>
              <a:t>1 billion</a:t>
            </a:r>
            <a:r>
              <a:rPr lang="en" sz="3600" dirty="0">
                <a:solidFill>
                  <a:schemeClr val="bg1"/>
                </a:solidFill>
              </a:rPr>
              <a:t> children have experienced physical, sexual or psychological violence in the past year.</a:t>
            </a:r>
          </a:p>
          <a:p>
            <a:pPr marL="0" indent="0">
              <a:buNone/>
            </a:pPr>
            <a:endParaRPr lang="en" dirty="0">
              <a:solidFill>
                <a:schemeClr val="bg1"/>
              </a:solidFill>
            </a:endParaRPr>
          </a:p>
          <a:p>
            <a:pPr marL="0" indent="0">
              <a:buNone/>
            </a:pPr>
            <a:endParaRPr lang="en" dirty="0">
              <a:solidFill>
                <a:schemeClr val="bg1"/>
              </a:solidFill>
            </a:endParaRPr>
          </a:p>
          <a:p>
            <a:pPr marL="0" indent="0">
              <a:buNone/>
            </a:pPr>
            <a:endParaRPr lang="en" dirty="0">
              <a:solidFill>
                <a:schemeClr val="bg1"/>
              </a:solidFill>
            </a:endParaRPr>
          </a:p>
          <a:p>
            <a:pPr marL="0" indent="0">
              <a:buNone/>
            </a:pPr>
            <a:endParaRPr lang="en" dirty="0">
              <a:solidFill>
                <a:schemeClr val="bg1"/>
              </a:solidFill>
            </a:endParaRPr>
          </a:p>
          <a:p>
            <a:pPr marL="0" indent="0">
              <a:buNone/>
            </a:pPr>
            <a:endParaRPr lang="en" dirty="0">
              <a:solidFill>
                <a:schemeClr val="bg1"/>
              </a:solidFill>
            </a:endParaRPr>
          </a:p>
          <a:p>
            <a:pPr marL="0" indent="0">
              <a:buNone/>
            </a:pPr>
            <a:endParaRPr lang="en" dirty="0">
              <a:solidFill>
                <a:schemeClr val="bg1"/>
              </a:solidFill>
            </a:endParaRPr>
          </a:p>
          <a:p>
            <a:pPr marL="0" indent="0">
              <a:buNone/>
            </a:pPr>
            <a:endParaRPr lang="en" dirty="0">
              <a:solidFill>
                <a:schemeClr val="bg1"/>
              </a:solidFill>
            </a:endParaRPr>
          </a:p>
          <a:p>
            <a:pPr marL="285750" indent="-285750">
              <a:spcAft>
                <a:spcPts val="600"/>
              </a:spcAft>
              <a:buFont typeface="Arial" panose="020B0604020202020204" pitchFamily="34" charset="0"/>
              <a:buChar char="•"/>
            </a:pPr>
            <a:r>
              <a:rPr lang="en-US" dirty="0">
                <a:solidFill>
                  <a:schemeClr val="bg1"/>
                </a:solidFill>
                <a:latin typeface="Proxima Nova"/>
              </a:rPr>
              <a:t>Over </a:t>
            </a:r>
            <a:r>
              <a:rPr lang="en-US" b="1" dirty="0">
                <a:solidFill>
                  <a:schemeClr val="bg1"/>
                </a:solidFill>
                <a:latin typeface="Proxima Nova"/>
              </a:rPr>
              <a:t>half of total refugees </a:t>
            </a:r>
            <a:r>
              <a:rPr lang="en-US" dirty="0">
                <a:solidFill>
                  <a:schemeClr val="bg1"/>
                </a:solidFill>
                <a:latin typeface="Proxima Nova"/>
              </a:rPr>
              <a:t>are </a:t>
            </a:r>
            <a:r>
              <a:rPr lang="en-US" b="1" dirty="0">
                <a:solidFill>
                  <a:schemeClr val="bg1"/>
                </a:solidFill>
                <a:latin typeface="Proxima Nova"/>
              </a:rPr>
              <a:t>children</a:t>
            </a:r>
            <a:r>
              <a:rPr lang="en-US" dirty="0">
                <a:solidFill>
                  <a:schemeClr val="bg1"/>
                </a:solidFill>
                <a:latin typeface="Proxima Nova"/>
              </a:rPr>
              <a:t>. 3.7 million are </a:t>
            </a:r>
            <a:r>
              <a:rPr lang="en-US" b="1" dirty="0">
                <a:solidFill>
                  <a:schemeClr val="bg1"/>
                </a:solidFill>
                <a:latin typeface="Proxima Nova"/>
              </a:rPr>
              <a:t>out of school</a:t>
            </a:r>
            <a:r>
              <a:rPr lang="en-US" dirty="0">
                <a:solidFill>
                  <a:schemeClr val="bg1"/>
                </a:solidFill>
                <a:latin typeface="Proxima Nova"/>
              </a:rPr>
              <a:t>. </a:t>
            </a:r>
          </a:p>
          <a:p>
            <a:pPr marL="285750" indent="-285750">
              <a:spcAft>
                <a:spcPts val="600"/>
              </a:spcAft>
              <a:buFont typeface="Arial" panose="020B0604020202020204" pitchFamily="34" charset="0"/>
              <a:buChar char="•"/>
            </a:pPr>
            <a:r>
              <a:rPr lang="en-US" dirty="0">
                <a:solidFill>
                  <a:schemeClr val="bg1"/>
                </a:solidFill>
                <a:latin typeface="Proxima Nova"/>
              </a:rPr>
              <a:t>In 2018, over </a:t>
            </a:r>
            <a:r>
              <a:rPr lang="en-US" b="1" dirty="0">
                <a:solidFill>
                  <a:schemeClr val="bg1"/>
                </a:solidFill>
                <a:latin typeface="Proxima Nova"/>
              </a:rPr>
              <a:t>20 million IDPs </a:t>
            </a:r>
            <a:r>
              <a:rPr lang="en-US" dirty="0">
                <a:solidFill>
                  <a:schemeClr val="bg1"/>
                </a:solidFill>
                <a:latin typeface="Proxima Nova"/>
              </a:rPr>
              <a:t>worldwide (conflict and violence) were </a:t>
            </a:r>
            <a:r>
              <a:rPr lang="en-US" b="1" dirty="0">
                <a:solidFill>
                  <a:schemeClr val="bg1"/>
                </a:solidFill>
                <a:latin typeface="Proxima Nova"/>
              </a:rPr>
              <a:t>women/girls</a:t>
            </a:r>
            <a:r>
              <a:rPr lang="en-US" dirty="0">
                <a:solidFill>
                  <a:schemeClr val="bg1"/>
                </a:solidFill>
                <a:latin typeface="Proxima Nova"/>
              </a:rPr>
              <a:t>.</a:t>
            </a:r>
          </a:p>
          <a:p>
            <a:pPr marL="285750" indent="-285750">
              <a:spcAft>
                <a:spcPts val="600"/>
              </a:spcAft>
              <a:buFont typeface="Arial" panose="020B0604020202020204" pitchFamily="34" charset="0"/>
              <a:buChar char="•"/>
            </a:pPr>
            <a:r>
              <a:rPr lang="en-US" b="1" dirty="0">
                <a:solidFill>
                  <a:schemeClr val="bg1"/>
                </a:solidFill>
                <a:latin typeface="Proxima Nova"/>
              </a:rPr>
              <a:t>1 in 2 children experience VAC</a:t>
            </a:r>
            <a:r>
              <a:rPr lang="en-US" dirty="0">
                <a:solidFill>
                  <a:schemeClr val="bg1"/>
                </a:solidFill>
                <a:latin typeface="Proxima Nova"/>
              </a:rPr>
              <a:t>. 1 in 4 children live in a country affected by conflict or disaster. </a:t>
            </a:r>
          </a:p>
          <a:p>
            <a:pPr marL="285750" indent="-285750">
              <a:spcAft>
                <a:spcPts val="600"/>
              </a:spcAft>
              <a:buFont typeface="Arial" panose="020B0604020202020204" pitchFamily="34" charset="0"/>
              <a:buChar char="•"/>
            </a:pPr>
            <a:r>
              <a:rPr lang="en-US" dirty="0">
                <a:solidFill>
                  <a:schemeClr val="bg1"/>
                </a:solidFill>
                <a:latin typeface="Proxima Nova"/>
              </a:rPr>
              <a:t>Many trigger for displacement, including effects of </a:t>
            </a:r>
            <a:r>
              <a:rPr lang="en-US" b="1" dirty="0">
                <a:solidFill>
                  <a:schemeClr val="bg1"/>
                </a:solidFill>
                <a:latin typeface="Proxima Nova"/>
              </a:rPr>
              <a:t>climate change, conflicts</a:t>
            </a:r>
            <a:r>
              <a:rPr lang="en-US" dirty="0">
                <a:solidFill>
                  <a:schemeClr val="bg1"/>
                </a:solidFill>
                <a:latin typeface="Proxima Nova"/>
              </a:rPr>
              <a:t>, </a:t>
            </a:r>
            <a:r>
              <a:rPr lang="en-US" b="1" dirty="0">
                <a:solidFill>
                  <a:schemeClr val="bg1"/>
                </a:solidFill>
                <a:latin typeface="Proxima Nova"/>
              </a:rPr>
              <a:t>gang violence </a:t>
            </a:r>
            <a:r>
              <a:rPr lang="en-US" dirty="0">
                <a:solidFill>
                  <a:schemeClr val="bg1"/>
                </a:solidFill>
                <a:latin typeface="Proxima Nova"/>
              </a:rPr>
              <a:t>(e.g. El Salvador, Honduras, Guatemala) and </a:t>
            </a:r>
            <a:r>
              <a:rPr lang="en-US" b="1" dirty="0">
                <a:solidFill>
                  <a:schemeClr val="bg1"/>
                </a:solidFill>
                <a:latin typeface="Proxima Nova"/>
              </a:rPr>
              <a:t>VAC/VAW</a:t>
            </a:r>
            <a:r>
              <a:rPr lang="en-US" dirty="0">
                <a:solidFill>
                  <a:schemeClr val="bg1"/>
                </a:solidFill>
                <a:latin typeface="Proxima Nova"/>
              </a:rPr>
              <a:t>.</a:t>
            </a:r>
          </a:p>
          <a:p>
            <a:pPr marL="285750" indent="-285750">
              <a:spcAft>
                <a:spcPts val="600"/>
              </a:spcAft>
              <a:buFont typeface="Arial" panose="020B0604020202020204" pitchFamily="34" charset="0"/>
              <a:buChar char="•"/>
            </a:pPr>
            <a:r>
              <a:rPr lang="en-US" b="1" dirty="0">
                <a:solidFill>
                  <a:schemeClr val="bg1"/>
                </a:solidFill>
                <a:latin typeface="Proxima Nova"/>
              </a:rPr>
              <a:t>Displaced and migrant children</a:t>
            </a:r>
            <a:r>
              <a:rPr lang="en-US" dirty="0">
                <a:solidFill>
                  <a:schemeClr val="bg1"/>
                </a:solidFill>
                <a:latin typeface="Proxima Nova"/>
              </a:rPr>
              <a:t> are at higher risk of experiencing VAC.</a:t>
            </a:r>
          </a:p>
          <a:p>
            <a:pPr marL="285750" indent="-285750">
              <a:spcAft>
                <a:spcPts val="600"/>
              </a:spcAft>
              <a:buFont typeface="Arial" panose="020B0604020202020204" pitchFamily="34" charset="0"/>
              <a:buChar char="•"/>
            </a:pPr>
            <a:r>
              <a:rPr lang="en-US" b="1" dirty="0">
                <a:solidFill>
                  <a:schemeClr val="bg1"/>
                </a:solidFill>
                <a:latin typeface="Proxima Nova"/>
              </a:rPr>
              <a:t>Pandemic/disease outbreak </a:t>
            </a:r>
            <a:r>
              <a:rPr lang="en-US" dirty="0">
                <a:solidFill>
                  <a:schemeClr val="bg1"/>
                </a:solidFill>
                <a:latin typeface="Proxima Nova"/>
              </a:rPr>
              <a:t>increase the risks and vulnerabilities of children to VAC. </a:t>
            </a:r>
            <a:endParaRPr lang="de-DE" dirty="0">
              <a:solidFill>
                <a:schemeClr val="bg1"/>
              </a:solidFill>
            </a:endParaRPr>
          </a:p>
        </p:txBody>
      </p:sp>
      <p:pic>
        <p:nvPicPr>
          <p:cNvPr id="12" name="Grafik 11">
            <a:extLst>
              <a:ext uri="{FF2B5EF4-FFF2-40B4-BE49-F238E27FC236}">
                <a16:creationId xmlns:a16="http://schemas.microsoft.com/office/drawing/2014/main" id="{69A2C8B9-5028-4674-957D-EACBE4E3096B}"/>
              </a:ext>
            </a:extLst>
          </p:cNvPr>
          <p:cNvPicPr>
            <a:picLocks noChangeAspect="1"/>
          </p:cNvPicPr>
          <p:nvPr/>
        </p:nvPicPr>
        <p:blipFill>
          <a:blip r:embed="rId4"/>
          <a:stretch>
            <a:fillRect/>
          </a:stretch>
        </p:blipFill>
        <p:spPr>
          <a:xfrm>
            <a:off x="10490560" y="6223334"/>
            <a:ext cx="1701440" cy="552968"/>
          </a:xfrm>
          <a:prstGeom prst="rect">
            <a:avLst/>
          </a:prstGeom>
        </p:spPr>
      </p:pic>
      <p:pic>
        <p:nvPicPr>
          <p:cNvPr id="13" name="Picture 20">
            <a:extLst>
              <a:ext uri="{FF2B5EF4-FFF2-40B4-BE49-F238E27FC236}">
                <a16:creationId xmlns:a16="http://schemas.microsoft.com/office/drawing/2014/main" id="{958AD2EC-64A5-428B-B872-DD67995762D0}"/>
              </a:ext>
            </a:extLst>
          </p:cNvPr>
          <p:cNvPicPr/>
          <p:nvPr/>
        </p:nvPicPr>
        <p:blipFill rotWithShape="1">
          <a:blip r:embed="rId5"/>
          <a:srcRect l="1" t="39693" r="25855" b="22829"/>
          <a:stretch/>
        </p:blipFill>
        <p:spPr bwMode="auto">
          <a:xfrm>
            <a:off x="3056408" y="1825763"/>
            <a:ext cx="6381368" cy="19635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64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INSPIRE – Technical Package</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10">
            <a:extLst>
              <a:ext uri="{FF2B5EF4-FFF2-40B4-BE49-F238E27FC236}">
                <a16:creationId xmlns:a16="http://schemas.microsoft.com/office/drawing/2014/main" id="{F3B36A00-2A7E-451E-B0DE-DA649F843398}"/>
              </a:ext>
            </a:extLst>
          </p:cNvPr>
          <p:cNvSpPr>
            <a:spLocks noGrp="1"/>
          </p:cNvSpPr>
          <p:nvPr>
            <p:ph idx="1"/>
          </p:nvPr>
        </p:nvSpPr>
        <p:spPr>
          <a:xfrm>
            <a:off x="691344" y="1036300"/>
            <a:ext cx="10515600" cy="4351338"/>
          </a:xfrm>
        </p:spPr>
        <p:txBody>
          <a:bodyPr/>
          <a:lstStyle/>
          <a:p>
            <a:pPr marL="0" indent="0">
              <a:buNone/>
            </a:pPr>
            <a:r>
              <a:rPr lang="de-DE" dirty="0">
                <a:solidFill>
                  <a:schemeClr val="tx2">
                    <a:lumMod val="75000"/>
                  </a:schemeClr>
                </a:solidFill>
              </a:rPr>
              <a:t>Seven </a:t>
            </a:r>
            <a:r>
              <a:rPr lang="de-DE" dirty="0" err="1">
                <a:solidFill>
                  <a:schemeClr val="tx2">
                    <a:lumMod val="75000"/>
                  </a:schemeClr>
                </a:solidFill>
              </a:rPr>
              <a:t>Strategies</a:t>
            </a:r>
            <a:r>
              <a:rPr lang="de-DE" dirty="0">
                <a:solidFill>
                  <a:schemeClr val="tx2">
                    <a:lumMod val="75000"/>
                  </a:schemeClr>
                </a:solidFill>
              </a:rPr>
              <a:t> </a:t>
            </a:r>
            <a:r>
              <a:rPr lang="de-DE" dirty="0" err="1">
                <a:solidFill>
                  <a:schemeClr val="tx2">
                    <a:lumMod val="75000"/>
                  </a:schemeClr>
                </a:solidFill>
              </a:rPr>
              <a:t>for</a:t>
            </a:r>
            <a:r>
              <a:rPr lang="de-DE" dirty="0">
                <a:solidFill>
                  <a:schemeClr val="tx2">
                    <a:lumMod val="75000"/>
                  </a:schemeClr>
                </a:solidFill>
              </a:rPr>
              <a:t> </a:t>
            </a:r>
            <a:r>
              <a:rPr lang="de-DE" dirty="0" err="1">
                <a:solidFill>
                  <a:schemeClr val="tx2">
                    <a:lumMod val="75000"/>
                  </a:schemeClr>
                </a:solidFill>
              </a:rPr>
              <a:t>Ending</a:t>
            </a:r>
            <a:r>
              <a:rPr lang="de-DE" dirty="0">
                <a:solidFill>
                  <a:schemeClr val="tx2">
                    <a:lumMod val="75000"/>
                  </a:schemeClr>
                </a:solidFill>
              </a:rPr>
              <a:t> </a:t>
            </a:r>
            <a:r>
              <a:rPr lang="de-DE" dirty="0" err="1">
                <a:solidFill>
                  <a:schemeClr val="tx2">
                    <a:lumMod val="75000"/>
                  </a:schemeClr>
                </a:solidFill>
              </a:rPr>
              <a:t>Violence</a:t>
            </a:r>
            <a:r>
              <a:rPr lang="de-DE" dirty="0">
                <a:solidFill>
                  <a:schemeClr val="tx2">
                    <a:lumMod val="75000"/>
                  </a:schemeClr>
                </a:solidFill>
              </a:rPr>
              <a:t> </a:t>
            </a:r>
            <a:r>
              <a:rPr lang="de-DE" dirty="0" err="1">
                <a:solidFill>
                  <a:schemeClr val="tx2">
                    <a:lumMod val="75000"/>
                  </a:schemeClr>
                </a:solidFill>
              </a:rPr>
              <a:t>Against</a:t>
            </a:r>
            <a:r>
              <a:rPr lang="de-DE" dirty="0">
                <a:solidFill>
                  <a:schemeClr val="tx2">
                    <a:lumMod val="75000"/>
                  </a:schemeClr>
                </a:solidFill>
              </a:rPr>
              <a:t> Children</a:t>
            </a:r>
          </a:p>
        </p:txBody>
      </p:sp>
      <p:pic>
        <p:nvPicPr>
          <p:cNvPr id="6" name="Picture 18">
            <a:extLst>
              <a:ext uri="{FF2B5EF4-FFF2-40B4-BE49-F238E27FC236}">
                <a16:creationId xmlns:a16="http://schemas.microsoft.com/office/drawing/2014/main" id="{FF089D59-32D6-4972-81FF-22409AF69EEB}"/>
              </a:ext>
            </a:extLst>
          </p:cNvPr>
          <p:cNvPicPr>
            <a:picLocks noChangeAspect="1"/>
          </p:cNvPicPr>
          <p:nvPr/>
        </p:nvPicPr>
        <p:blipFill>
          <a:blip r:embed="rId4"/>
          <a:stretch>
            <a:fillRect/>
          </a:stretch>
        </p:blipFill>
        <p:spPr>
          <a:xfrm>
            <a:off x="985056" y="1861898"/>
            <a:ext cx="2940130" cy="4155660"/>
          </a:xfrm>
          <a:prstGeom prst="rect">
            <a:avLst/>
          </a:prstGeom>
          <a:ln w="3175">
            <a:solidFill>
              <a:schemeClr val="tx1"/>
            </a:solidFill>
          </a:ln>
        </p:spPr>
      </p:pic>
      <p:pic>
        <p:nvPicPr>
          <p:cNvPr id="7" name="Picture 19">
            <a:extLst>
              <a:ext uri="{FF2B5EF4-FFF2-40B4-BE49-F238E27FC236}">
                <a16:creationId xmlns:a16="http://schemas.microsoft.com/office/drawing/2014/main" id="{872B4758-3CDC-4C85-9A2C-8D80EF91CE99}"/>
              </a:ext>
            </a:extLst>
          </p:cNvPr>
          <p:cNvPicPr>
            <a:picLocks noChangeAspect="1"/>
          </p:cNvPicPr>
          <p:nvPr/>
        </p:nvPicPr>
        <p:blipFill>
          <a:blip r:embed="rId5"/>
          <a:stretch>
            <a:fillRect/>
          </a:stretch>
        </p:blipFill>
        <p:spPr>
          <a:xfrm>
            <a:off x="4121725" y="1787778"/>
            <a:ext cx="2992570" cy="4229780"/>
          </a:xfrm>
          <a:prstGeom prst="rect">
            <a:avLst/>
          </a:prstGeom>
          <a:ln w="3175">
            <a:solidFill>
              <a:schemeClr val="tx1"/>
            </a:solidFill>
          </a:ln>
        </p:spPr>
      </p:pic>
      <p:pic>
        <p:nvPicPr>
          <p:cNvPr id="9" name="Picture 20">
            <a:extLst>
              <a:ext uri="{FF2B5EF4-FFF2-40B4-BE49-F238E27FC236}">
                <a16:creationId xmlns:a16="http://schemas.microsoft.com/office/drawing/2014/main" id="{910EEC27-08DD-4680-9F36-D1D55A034FA4}"/>
              </a:ext>
            </a:extLst>
          </p:cNvPr>
          <p:cNvPicPr>
            <a:picLocks noChangeAspect="1"/>
          </p:cNvPicPr>
          <p:nvPr/>
        </p:nvPicPr>
        <p:blipFill>
          <a:blip r:embed="rId6"/>
          <a:stretch>
            <a:fillRect/>
          </a:stretch>
        </p:blipFill>
        <p:spPr>
          <a:xfrm>
            <a:off x="7158862" y="1774815"/>
            <a:ext cx="2994609" cy="4232717"/>
          </a:xfrm>
          <a:prstGeom prst="rect">
            <a:avLst/>
          </a:prstGeom>
          <a:ln w="3175">
            <a:solidFill>
              <a:schemeClr val="tx1"/>
            </a:solidFill>
          </a:ln>
        </p:spPr>
      </p:pic>
      <p:pic>
        <p:nvPicPr>
          <p:cNvPr id="12" name="Grafik 11">
            <a:extLst>
              <a:ext uri="{FF2B5EF4-FFF2-40B4-BE49-F238E27FC236}">
                <a16:creationId xmlns:a16="http://schemas.microsoft.com/office/drawing/2014/main" id="{69A2C8B9-5028-4674-957D-EACBE4E3096B}"/>
              </a:ext>
            </a:extLst>
          </p:cNvPr>
          <p:cNvPicPr>
            <a:picLocks noChangeAspect="1"/>
          </p:cNvPicPr>
          <p:nvPr/>
        </p:nvPicPr>
        <p:blipFill>
          <a:blip r:embed="rId7"/>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3442394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691344" y="191742"/>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A public health approach</a:t>
            </a:r>
            <a:br>
              <a:rPr lang="en-US" sz="3600" dirty="0">
                <a:solidFill>
                  <a:srgbClr val="57597F"/>
                </a:solidFill>
                <a:effectLst>
                  <a:outerShdw blurRad="38100" dist="38100" dir="2700000" algn="tl">
                    <a:srgbClr val="000000">
                      <a:alpha val="43137"/>
                    </a:srgbClr>
                  </a:outerShdw>
                </a:effectLst>
              </a:rPr>
            </a:br>
            <a:r>
              <a:rPr lang="en-US" sz="2800" b="1" dirty="0">
                <a:solidFill>
                  <a:schemeClr val="tx2">
                    <a:lumMod val="75000"/>
                  </a:schemeClr>
                </a:solidFill>
              </a:rPr>
              <a:t>What distinguishes a public health approach?</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412038" y="140657"/>
            <a:ext cx="1591034" cy="1110073"/>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10">
            <a:extLst>
              <a:ext uri="{FF2B5EF4-FFF2-40B4-BE49-F238E27FC236}">
                <a16:creationId xmlns:a16="http://schemas.microsoft.com/office/drawing/2014/main" id="{F3B36A00-2A7E-451E-B0DE-DA649F843398}"/>
              </a:ext>
            </a:extLst>
          </p:cNvPr>
          <p:cNvSpPr>
            <a:spLocks noGrp="1"/>
          </p:cNvSpPr>
          <p:nvPr>
            <p:ph idx="1"/>
          </p:nvPr>
        </p:nvSpPr>
        <p:spPr>
          <a:xfrm>
            <a:off x="1067088" y="1882820"/>
            <a:ext cx="9764111" cy="4783438"/>
          </a:xfrm>
        </p:spPr>
        <p:txBody>
          <a:bodyPr>
            <a:normAutofit/>
          </a:bodyPr>
          <a:lstStyle/>
          <a:p>
            <a:pPr>
              <a:buClr>
                <a:schemeClr val="tx2">
                  <a:lumMod val="75000"/>
                </a:schemeClr>
              </a:buClr>
              <a:buFont typeface="Courier New" panose="02070309020205020404" pitchFamily="49" charset="0"/>
              <a:buChar char="o"/>
            </a:pPr>
            <a:r>
              <a:rPr lang="en-US" sz="2400" b="1" dirty="0">
                <a:solidFill>
                  <a:schemeClr val="bg1"/>
                </a:solidFill>
              </a:rPr>
              <a:t>Focus on </a:t>
            </a:r>
            <a:r>
              <a:rPr lang="en-US" sz="2400" b="1" u="sng" dirty="0">
                <a:solidFill>
                  <a:schemeClr val="bg1"/>
                </a:solidFill>
              </a:rPr>
              <a:t>prevention</a:t>
            </a:r>
          </a:p>
          <a:p>
            <a:pPr lvl="1">
              <a:buClr>
                <a:schemeClr val="tx2">
                  <a:lumMod val="75000"/>
                </a:schemeClr>
              </a:buClr>
              <a:buFont typeface="Courier New" panose="02070309020205020404" pitchFamily="49" charset="0"/>
              <a:buChar char="o"/>
            </a:pPr>
            <a:r>
              <a:rPr lang="en-US" dirty="0">
                <a:solidFill>
                  <a:schemeClr val="bg1"/>
                </a:solidFill>
              </a:rPr>
              <a:t>By identifying risk factors and trying to generate programs that occur before harms occur, a public health approach helps us to rationalize resources and to avoid violence that should be avoided anyone</a:t>
            </a:r>
          </a:p>
          <a:p>
            <a:pPr>
              <a:buClr>
                <a:schemeClr val="tx2">
                  <a:lumMod val="75000"/>
                </a:schemeClr>
              </a:buClr>
              <a:buFont typeface="Courier New" panose="02070309020205020404" pitchFamily="49" charset="0"/>
              <a:buChar char="o"/>
            </a:pPr>
            <a:r>
              <a:rPr lang="en-US" sz="2400" b="1" dirty="0">
                <a:solidFill>
                  <a:schemeClr val="bg1"/>
                </a:solidFill>
              </a:rPr>
              <a:t>Focus on programs that are evidence-based, using rigorous methods</a:t>
            </a:r>
          </a:p>
          <a:p>
            <a:pPr lvl="1">
              <a:buClr>
                <a:schemeClr val="tx2">
                  <a:lumMod val="75000"/>
                </a:schemeClr>
              </a:buClr>
              <a:buFont typeface="Courier New" panose="02070309020205020404" pitchFamily="49" charset="0"/>
              <a:buChar char="o"/>
            </a:pPr>
            <a:r>
              <a:rPr lang="en-US" dirty="0">
                <a:solidFill>
                  <a:schemeClr val="bg1"/>
                </a:solidFill>
              </a:rPr>
              <a:t>Programs may still require adaptation to local contexts, but experimental research designs have demonstrated that the core components of programs are effective in prevention and reducing violence against children</a:t>
            </a:r>
          </a:p>
          <a:p>
            <a:pPr>
              <a:buClr>
                <a:schemeClr val="tx2">
                  <a:lumMod val="75000"/>
                </a:schemeClr>
              </a:buClr>
              <a:buFont typeface="Courier New" panose="02070309020205020404" pitchFamily="49" charset="0"/>
              <a:buChar char="o"/>
            </a:pPr>
            <a:r>
              <a:rPr lang="en-US" sz="2400" b="1" dirty="0">
                <a:solidFill>
                  <a:schemeClr val="bg1"/>
                </a:solidFill>
              </a:rPr>
              <a:t>Use of a life-course analysis</a:t>
            </a:r>
          </a:p>
          <a:p>
            <a:pPr lvl="1">
              <a:buClr>
                <a:schemeClr val="tx2">
                  <a:lumMod val="75000"/>
                </a:schemeClr>
              </a:buClr>
              <a:buFont typeface="Courier New" panose="02070309020205020404" pitchFamily="49" charset="0"/>
              <a:buChar char="o"/>
            </a:pPr>
            <a:endParaRPr lang="en-US" sz="1600" b="1" dirty="0">
              <a:solidFill>
                <a:schemeClr val="bg1"/>
              </a:solidFill>
            </a:endParaRPr>
          </a:p>
          <a:p>
            <a:pPr marL="0" indent="0">
              <a:buNone/>
            </a:pPr>
            <a:endParaRPr lang="de-DE" dirty="0">
              <a:solidFill>
                <a:schemeClr val="bg1"/>
              </a:solidFill>
            </a:endParaRPr>
          </a:p>
        </p:txBody>
      </p:sp>
      <p:pic>
        <p:nvPicPr>
          <p:cNvPr id="9" name="Grafik 8">
            <a:extLst>
              <a:ext uri="{FF2B5EF4-FFF2-40B4-BE49-F238E27FC236}">
                <a16:creationId xmlns:a16="http://schemas.microsoft.com/office/drawing/2014/main" id="{F9FC47BF-A5FB-437F-B872-733909DB253E}"/>
              </a:ext>
            </a:extLst>
          </p:cNvPr>
          <p:cNvPicPr>
            <a:picLocks noChangeAspect="1"/>
          </p:cNvPicPr>
          <p:nvPr/>
        </p:nvPicPr>
        <p:blipFill>
          <a:blip r:embed="rId4"/>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1158958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182576"/>
            <a:ext cx="10515600" cy="1325563"/>
          </a:xfrm>
        </p:spPr>
        <p:txBody>
          <a:bodyPr>
            <a:normAutofit/>
          </a:bodyPr>
          <a:lstStyle/>
          <a:p>
            <a:r>
              <a:rPr lang="en-US" sz="3600" b="1" dirty="0">
                <a:solidFill>
                  <a:srgbClr val="57597F"/>
                </a:solidFill>
                <a:effectLst>
                  <a:outerShdw blurRad="38100" dist="38100" dir="2700000" algn="tl">
                    <a:srgbClr val="000000">
                      <a:alpha val="43137"/>
                    </a:srgbClr>
                  </a:outerShdw>
                </a:effectLst>
              </a:rPr>
              <a:t>Prevention Pyramid </a:t>
            </a:r>
            <a:r>
              <a:rPr lang="en-US" sz="3600" dirty="0">
                <a:solidFill>
                  <a:srgbClr val="57597F"/>
                </a:solidFill>
                <a:effectLst>
                  <a:outerShdw blurRad="38100" dist="38100" dir="2700000" algn="tl">
                    <a:srgbClr val="000000">
                      <a:alpha val="43137"/>
                    </a:srgbClr>
                  </a:outerShdw>
                </a:effectLst>
              </a:rPr>
              <a:t>of a Public Health Approach</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Inhaltsplatzhalter 21">
            <a:extLst>
              <a:ext uri="{FF2B5EF4-FFF2-40B4-BE49-F238E27FC236}">
                <a16:creationId xmlns:a16="http://schemas.microsoft.com/office/drawing/2014/main" id="{5C989FDD-FD89-45E9-ACF8-69335DBFA3AC}"/>
              </a:ext>
            </a:extLst>
          </p:cNvPr>
          <p:cNvGraphicFramePr>
            <a:graphicFrameLocks noGrp="1"/>
          </p:cNvGraphicFramePr>
          <p:nvPr>
            <p:ph idx="1"/>
          </p:nvPr>
        </p:nvGraphicFramePr>
        <p:xfrm>
          <a:off x="493431" y="1825625"/>
          <a:ext cx="487305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extfeld 24">
            <a:extLst>
              <a:ext uri="{FF2B5EF4-FFF2-40B4-BE49-F238E27FC236}">
                <a16:creationId xmlns:a16="http://schemas.microsoft.com/office/drawing/2014/main" id="{6829F22D-0D86-40C5-B222-ED0B11591C11}"/>
              </a:ext>
            </a:extLst>
          </p:cNvPr>
          <p:cNvSpPr txBox="1"/>
          <p:nvPr/>
        </p:nvSpPr>
        <p:spPr>
          <a:xfrm>
            <a:off x="3867465" y="3503951"/>
            <a:ext cx="6396751"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DE" b="1" dirty="0" err="1">
                <a:solidFill>
                  <a:schemeClr val="tx1"/>
                </a:solidFill>
              </a:rPr>
              <a:t>Secondary</a:t>
            </a:r>
            <a:r>
              <a:rPr lang="de-DE" b="1" dirty="0">
                <a:solidFill>
                  <a:schemeClr val="tx1"/>
                </a:solidFill>
              </a:rPr>
              <a:t> </a:t>
            </a:r>
            <a:r>
              <a:rPr lang="de-DE" b="1" dirty="0" err="1">
                <a:solidFill>
                  <a:schemeClr val="tx1"/>
                </a:solidFill>
              </a:rPr>
              <a:t>prevention</a:t>
            </a:r>
            <a:r>
              <a:rPr lang="de-DE" b="1" dirty="0">
                <a:solidFill>
                  <a:schemeClr val="tx1"/>
                </a:solidFill>
              </a:rPr>
              <a:t> </a:t>
            </a:r>
            <a:r>
              <a:rPr lang="de-DE" dirty="0" err="1">
                <a:solidFill>
                  <a:schemeClr val="tx1"/>
                </a:solidFill>
              </a:rPr>
              <a:t>or</a:t>
            </a:r>
            <a:r>
              <a:rPr lang="de-DE" dirty="0">
                <a:solidFill>
                  <a:schemeClr val="tx1"/>
                </a:solidFill>
              </a:rPr>
              <a:t> </a:t>
            </a:r>
            <a:r>
              <a:rPr lang="de-DE" dirty="0" err="1">
                <a:solidFill>
                  <a:schemeClr val="tx1"/>
                </a:solidFill>
              </a:rPr>
              <a:t>early</a:t>
            </a:r>
            <a:r>
              <a:rPr lang="de-DE" dirty="0">
                <a:solidFill>
                  <a:schemeClr val="tx1"/>
                </a:solidFill>
              </a:rPr>
              <a:t> </a:t>
            </a:r>
            <a:r>
              <a:rPr lang="de-DE" dirty="0" err="1">
                <a:solidFill>
                  <a:schemeClr val="tx1"/>
                </a:solidFill>
              </a:rPr>
              <a:t>interventions</a:t>
            </a:r>
            <a:endParaRPr lang="de-DE" dirty="0">
              <a:solidFill>
                <a:schemeClr val="tx1"/>
              </a:solidFill>
            </a:endParaRPr>
          </a:p>
          <a:p>
            <a:pPr algn="ctr"/>
            <a:r>
              <a:rPr lang="de-DE" dirty="0" err="1">
                <a:solidFill>
                  <a:schemeClr val="tx1"/>
                </a:solidFill>
              </a:rPr>
              <a:t>Aims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change</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trajectory`for</a:t>
            </a:r>
            <a:r>
              <a:rPr lang="de-DE" dirty="0">
                <a:solidFill>
                  <a:schemeClr val="tx1"/>
                </a:solidFill>
              </a:rPr>
              <a:t> </a:t>
            </a:r>
            <a:r>
              <a:rPr lang="de-DE" dirty="0" err="1">
                <a:solidFill>
                  <a:schemeClr val="tx1"/>
                </a:solidFill>
              </a:rPr>
              <a:t>individuals</a:t>
            </a:r>
            <a:r>
              <a:rPr lang="de-DE" dirty="0">
                <a:solidFill>
                  <a:schemeClr val="tx1"/>
                </a:solidFill>
              </a:rPr>
              <a:t> at </a:t>
            </a:r>
            <a:r>
              <a:rPr lang="de-DE" dirty="0" err="1">
                <a:solidFill>
                  <a:schemeClr val="tx1"/>
                </a:solidFill>
              </a:rPr>
              <a:t>higher</a:t>
            </a:r>
            <a:r>
              <a:rPr lang="de-DE" dirty="0">
                <a:solidFill>
                  <a:schemeClr val="tx1"/>
                </a:solidFill>
              </a:rPr>
              <a:t> </a:t>
            </a:r>
            <a:r>
              <a:rPr lang="de-DE" dirty="0" err="1">
                <a:solidFill>
                  <a:schemeClr val="tx1"/>
                </a:solidFill>
              </a:rPr>
              <a:t>than</a:t>
            </a:r>
            <a:r>
              <a:rPr lang="de-DE" dirty="0">
                <a:solidFill>
                  <a:schemeClr val="tx1"/>
                </a:solidFill>
              </a:rPr>
              <a:t> </a:t>
            </a:r>
            <a:r>
              <a:rPr lang="de-DE" dirty="0" err="1">
                <a:solidFill>
                  <a:schemeClr val="tx1"/>
                </a:solidFill>
              </a:rPr>
              <a:t>average</a:t>
            </a:r>
            <a:r>
              <a:rPr lang="de-DE" dirty="0">
                <a:solidFill>
                  <a:schemeClr val="tx1"/>
                </a:solidFill>
              </a:rPr>
              <a:t> </a:t>
            </a:r>
            <a:r>
              <a:rPr lang="de-DE" dirty="0" err="1">
                <a:solidFill>
                  <a:schemeClr val="tx1"/>
                </a:solidFill>
              </a:rPr>
              <a:t>risk</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perpetrating</a:t>
            </a:r>
            <a:r>
              <a:rPr lang="de-DE" dirty="0">
                <a:solidFill>
                  <a:schemeClr val="tx1"/>
                </a:solidFill>
              </a:rPr>
              <a:t> </a:t>
            </a:r>
            <a:r>
              <a:rPr lang="de-DE" dirty="0" err="1">
                <a:solidFill>
                  <a:schemeClr val="tx1"/>
                </a:solidFill>
              </a:rPr>
              <a:t>or</a:t>
            </a:r>
            <a:r>
              <a:rPr lang="de-DE" dirty="0">
                <a:solidFill>
                  <a:schemeClr val="tx1"/>
                </a:solidFill>
              </a:rPr>
              <a:t> </a:t>
            </a:r>
            <a:r>
              <a:rPr lang="de-DE" dirty="0" err="1">
                <a:solidFill>
                  <a:schemeClr val="tx1"/>
                </a:solidFill>
              </a:rPr>
              <a:t>experiencing</a:t>
            </a:r>
            <a:r>
              <a:rPr lang="de-DE" dirty="0">
                <a:solidFill>
                  <a:schemeClr val="tx1"/>
                </a:solidFill>
              </a:rPr>
              <a:t> </a:t>
            </a:r>
            <a:r>
              <a:rPr lang="de-DE" dirty="0" err="1">
                <a:solidFill>
                  <a:schemeClr val="tx1"/>
                </a:solidFill>
              </a:rPr>
              <a:t>violence</a:t>
            </a:r>
            <a:endParaRPr lang="de-DE" dirty="0">
              <a:solidFill>
                <a:schemeClr val="tx1"/>
              </a:solidFill>
            </a:endParaRPr>
          </a:p>
        </p:txBody>
      </p:sp>
      <p:sp>
        <p:nvSpPr>
          <p:cNvPr id="28" name="Textfeld 27">
            <a:extLst>
              <a:ext uri="{FF2B5EF4-FFF2-40B4-BE49-F238E27FC236}">
                <a16:creationId xmlns:a16="http://schemas.microsoft.com/office/drawing/2014/main" id="{61A137E0-A930-4F65-ADB8-F8CE500651A9}"/>
              </a:ext>
            </a:extLst>
          </p:cNvPr>
          <p:cNvSpPr txBox="1"/>
          <p:nvPr/>
        </p:nvSpPr>
        <p:spPr>
          <a:xfrm>
            <a:off x="4124797" y="4992633"/>
            <a:ext cx="6139420"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DE" b="1" dirty="0">
                <a:solidFill>
                  <a:schemeClr val="tx1"/>
                </a:solidFill>
              </a:rPr>
              <a:t>Primary </a:t>
            </a:r>
            <a:r>
              <a:rPr lang="de-DE" b="1" dirty="0" err="1">
                <a:solidFill>
                  <a:schemeClr val="tx1"/>
                </a:solidFill>
              </a:rPr>
              <a:t>prevention</a:t>
            </a:r>
            <a:endParaRPr lang="de-DE" b="1" dirty="0">
              <a:solidFill>
                <a:schemeClr val="tx1"/>
              </a:solidFill>
            </a:endParaRPr>
          </a:p>
          <a:p>
            <a:pPr algn="ctr"/>
            <a:r>
              <a:rPr lang="de-DE" dirty="0">
                <a:solidFill>
                  <a:schemeClr val="tx1"/>
                </a:solidFill>
              </a:rPr>
              <a:t>Whole </a:t>
            </a:r>
            <a:r>
              <a:rPr lang="de-DE" dirty="0" err="1">
                <a:solidFill>
                  <a:schemeClr val="tx1"/>
                </a:solidFill>
              </a:rPr>
              <a:t>of</a:t>
            </a:r>
            <a:r>
              <a:rPr lang="de-DE" dirty="0">
                <a:solidFill>
                  <a:schemeClr val="tx1"/>
                </a:solidFill>
              </a:rPr>
              <a:t> </a:t>
            </a:r>
            <a:r>
              <a:rPr lang="de-DE" dirty="0" err="1">
                <a:solidFill>
                  <a:schemeClr val="tx1"/>
                </a:solidFill>
              </a:rPr>
              <a:t>population</a:t>
            </a:r>
            <a:r>
              <a:rPr lang="de-DE" dirty="0">
                <a:solidFill>
                  <a:schemeClr val="tx1"/>
                </a:solidFill>
              </a:rPr>
              <a:t> initiatives </a:t>
            </a:r>
            <a:r>
              <a:rPr lang="de-DE" dirty="0" err="1">
                <a:solidFill>
                  <a:schemeClr val="tx1"/>
                </a:solidFill>
              </a:rPr>
              <a:t>that</a:t>
            </a:r>
            <a:r>
              <a:rPr lang="de-DE" dirty="0">
                <a:solidFill>
                  <a:schemeClr val="tx1"/>
                </a:solidFill>
              </a:rPr>
              <a:t> </a:t>
            </a:r>
            <a:r>
              <a:rPr lang="de-DE" dirty="0" err="1">
                <a:solidFill>
                  <a:schemeClr val="tx1"/>
                </a:solidFill>
              </a:rPr>
              <a:t>address</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primary</a:t>
            </a:r>
            <a:r>
              <a:rPr lang="de-DE" dirty="0">
                <a:solidFill>
                  <a:schemeClr val="tx1"/>
                </a:solidFill>
              </a:rPr>
              <a:t> (´</a:t>
            </a:r>
            <a:r>
              <a:rPr lang="de-DE" dirty="0" err="1">
                <a:solidFill>
                  <a:schemeClr val="tx1"/>
                </a:solidFill>
              </a:rPr>
              <a:t>first</a:t>
            </a:r>
            <a:r>
              <a:rPr lang="de-DE" dirty="0">
                <a:solidFill>
                  <a:schemeClr val="tx1"/>
                </a:solidFill>
              </a:rPr>
              <a:t> </a:t>
            </a:r>
            <a:r>
              <a:rPr lang="de-DE" dirty="0" err="1">
                <a:solidFill>
                  <a:schemeClr val="tx1"/>
                </a:solidFill>
              </a:rPr>
              <a:t>or</a:t>
            </a:r>
            <a:r>
              <a:rPr lang="de-DE" dirty="0">
                <a:solidFill>
                  <a:schemeClr val="tx1"/>
                </a:solidFill>
              </a:rPr>
              <a:t> </a:t>
            </a:r>
            <a:r>
              <a:rPr lang="de-DE" dirty="0" err="1">
                <a:solidFill>
                  <a:schemeClr val="tx1"/>
                </a:solidFill>
              </a:rPr>
              <a:t>underlying</a:t>
            </a:r>
            <a:r>
              <a:rPr lang="de-DE" dirty="0">
                <a:solidFill>
                  <a:schemeClr val="tx1"/>
                </a:solidFill>
              </a:rPr>
              <a:t>) </a:t>
            </a:r>
            <a:r>
              <a:rPr lang="de-DE" dirty="0" err="1">
                <a:solidFill>
                  <a:schemeClr val="tx1"/>
                </a:solidFill>
              </a:rPr>
              <a:t>drivers</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violence</a:t>
            </a:r>
            <a:endParaRPr lang="de-DE" dirty="0">
              <a:solidFill>
                <a:schemeClr val="tx1"/>
              </a:solidFill>
            </a:endParaRPr>
          </a:p>
        </p:txBody>
      </p:sp>
      <p:sp>
        <p:nvSpPr>
          <p:cNvPr id="29" name="Textfeld 28">
            <a:extLst>
              <a:ext uri="{FF2B5EF4-FFF2-40B4-BE49-F238E27FC236}">
                <a16:creationId xmlns:a16="http://schemas.microsoft.com/office/drawing/2014/main" id="{DD1586A7-8A73-46A9-AAD8-1F3B3C9495CC}"/>
              </a:ext>
            </a:extLst>
          </p:cNvPr>
          <p:cNvSpPr txBox="1"/>
          <p:nvPr/>
        </p:nvSpPr>
        <p:spPr>
          <a:xfrm>
            <a:off x="3560111" y="2219866"/>
            <a:ext cx="6704105" cy="923330"/>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DE" b="1" dirty="0" err="1">
                <a:solidFill>
                  <a:schemeClr val="tx1"/>
                </a:solidFill>
              </a:rPr>
              <a:t>Tertiary</a:t>
            </a:r>
            <a:r>
              <a:rPr lang="de-DE" b="1" dirty="0">
                <a:solidFill>
                  <a:schemeClr val="tx1"/>
                </a:solidFill>
              </a:rPr>
              <a:t> </a:t>
            </a:r>
            <a:r>
              <a:rPr lang="de-DE" b="1" dirty="0" err="1">
                <a:solidFill>
                  <a:schemeClr val="tx1"/>
                </a:solidFill>
              </a:rPr>
              <a:t>prevention</a:t>
            </a:r>
            <a:r>
              <a:rPr lang="de-DE" b="1" dirty="0">
                <a:solidFill>
                  <a:schemeClr val="tx1"/>
                </a:solidFill>
              </a:rPr>
              <a:t> </a:t>
            </a:r>
            <a:r>
              <a:rPr lang="de-DE" b="1" dirty="0" err="1">
                <a:solidFill>
                  <a:schemeClr val="tx1"/>
                </a:solidFill>
              </a:rPr>
              <a:t>or</a:t>
            </a:r>
            <a:r>
              <a:rPr lang="de-DE" b="1" dirty="0">
                <a:solidFill>
                  <a:schemeClr val="tx1"/>
                </a:solidFill>
              </a:rPr>
              <a:t> </a:t>
            </a:r>
            <a:r>
              <a:rPr lang="de-DE" b="1" dirty="0" err="1">
                <a:solidFill>
                  <a:schemeClr val="tx1"/>
                </a:solidFill>
              </a:rPr>
              <a:t>response</a:t>
            </a:r>
            <a:endParaRPr lang="de-DE" dirty="0">
              <a:solidFill>
                <a:schemeClr val="tx1"/>
              </a:solidFill>
            </a:endParaRPr>
          </a:p>
          <a:p>
            <a:pPr algn="ctr"/>
            <a:r>
              <a:rPr lang="de-DE" dirty="0">
                <a:solidFill>
                  <a:schemeClr val="tx1"/>
                </a:solidFill>
              </a:rPr>
              <a:t>Supports </a:t>
            </a:r>
            <a:r>
              <a:rPr lang="de-DE" dirty="0" err="1">
                <a:solidFill>
                  <a:schemeClr val="tx1"/>
                </a:solidFill>
              </a:rPr>
              <a:t>survivors</a:t>
            </a:r>
            <a:r>
              <a:rPr lang="de-DE" dirty="0">
                <a:solidFill>
                  <a:schemeClr val="tx1"/>
                </a:solidFill>
              </a:rPr>
              <a:t> and </a:t>
            </a:r>
            <a:r>
              <a:rPr lang="de-DE" dirty="0" err="1">
                <a:solidFill>
                  <a:schemeClr val="tx1"/>
                </a:solidFill>
              </a:rPr>
              <a:t>holds</a:t>
            </a:r>
            <a:r>
              <a:rPr lang="de-DE" dirty="0">
                <a:solidFill>
                  <a:schemeClr val="tx1"/>
                </a:solidFill>
              </a:rPr>
              <a:t> </a:t>
            </a:r>
            <a:r>
              <a:rPr lang="de-DE" dirty="0" err="1">
                <a:solidFill>
                  <a:schemeClr val="tx1"/>
                </a:solidFill>
              </a:rPr>
              <a:t>perpetrators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account</a:t>
            </a:r>
            <a:r>
              <a:rPr lang="de-DE" dirty="0">
                <a:solidFill>
                  <a:schemeClr val="tx1"/>
                </a:solidFill>
              </a:rPr>
              <a:t> </a:t>
            </a:r>
          </a:p>
          <a:p>
            <a:pPr algn="ctr"/>
            <a:r>
              <a:rPr lang="de-DE" dirty="0">
                <a:solidFill>
                  <a:schemeClr val="tx1"/>
                </a:solidFill>
              </a:rPr>
              <a:t>(and </a:t>
            </a:r>
            <a:r>
              <a:rPr lang="de-DE" dirty="0" err="1">
                <a:solidFill>
                  <a:schemeClr val="tx1"/>
                </a:solidFill>
              </a:rPr>
              <a:t>aims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prevent</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reoccurence</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violence</a:t>
            </a:r>
            <a:r>
              <a:rPr lang="de-DE" dirty="0">
                <a:solidFill>
                  <a:schemeClr val="tx1"/>
                </a:solidFill>
              </a:rPr>
              <a:t>)</a:t>
            </a:r>
          </a:p>
        </p:txBody>
      </p:sp>
      <p:sp>
        <p:nvSpPr>
          <p:cNvPr id="30" name="Textfeld 29">
            <a:extLst>
              <a:ext uri="{FF2B5EF4-FFF2-40B4-BE49-F238E27FC236}">
                <a16:creationId xmlns:a16="http://schemas.microsoft.com/office/drawing/2014/main" id="{4615D6AE-E6C9-4D24-A012-9D0C9D3FDA8C}"/>
              </a:ext>
            </a:extLst>
          </p:cNvPr>
          <p:cNvSpPr txBox="1"/>
          <p:nvPr/>
        </p:nvSpPr>
        <p:spPr>
          <a:xfrm>
            <a:off x="10421768" y="2243355"/>
            <a:ext cx="1174521" cy="830997"/>
          </a:xfrm>
          <a:prstGeom prst="rect">
            <a:avLst/>
          </a:prstGeom>
          <a:noFill/>
        </p:spPr>
        <p:txBody>
          <a:bodyPr wrap="square" rtlCol="0">
            <a:spAutoFit/>
          </a:bodyPr>
          <a:lstStyle/>
          <a:p>
            <a:pPr algn="ctr"/>
            <a:r>
              <a:rPr lang="de-DE" sz="2400" b="1" dirty="0">
                <a:solidFill>
                  <a:schemeClr val="accent6"/>
                </a:solidFill>
              </a:rPr>
              <a:t>Help </a:t>
            </a:r>
            <a:r>
              <a:rPr lang="de-DE" sz="2400" b="1" dirty="0" err="1">
                <a:solidFill>
                  <a:schemeClr val="accent6"/>
                </a:solidFill>
              </a:rPr>
              <a:t>is</a:t>
            </a:r>
            <a:r>
              <a:rPr lang="de-DE" sz="2400" b="1" dirty="0">
                <a:solidFill>
                  <a:schemeClr val="accent6"/>
                </a:solidFill>
              </a:rPr>
              <a:t> </a:t>
            </a:r>
            <a:r>
              <a:rPr lang="de-DE" sz="2400" b="1" dirty="0" err="1">
                <a:solidFill>
                  <a:schemeClr val="accent6"/>
                </a:solidFill>
              </a:rPr>
              <a:t>here</a:t>
            </a:r>
            <a:endParaRPr lang="de-DE" sz="2400" b="1" dirty="0">
              <a:solidFill>
                <a:schemeClr val="accent6"/>
              </a:solidFill>
            </a:endParaRPr>
          </a:p>
        </p:txBody>
      </p:sp>
      <p:sp>
        <p:nvSpPr>
          <p:cNvPr id="31" name="Textfeld 30">
            <a:extLst>
              <a:ext uri="{FF2B5EF4-FFF2-40B4-BE49-F238E27FC236}">
                <a16:creationId xmlns:a16="http://schemas.microsoft.com/office/drawing/2014/main" id="{EAE81352-1966-40F1-AD92-C2F1A9F072DD}"/>
              </a:ext>
            </a:extLst>
          </p:cNvPr>
          <p:cNvSpPr txBox="1"/>
          <p:nvPr/>
        </p:nvSpPr>
        <p:spPr>
          <a:xfrm>
            <a:off x="10421767" y="3518052"/>
            <a:ext cx="1174521" cy="830997"/>
          </a:xfrm>
          <a:prstGeom prst="rect">
            <a:avLst/>
          </a:prstGeom>
          <a:noFill/>
        </p:spPr>
        <p:txBody>
          <a:bodyPr wrap="square" rtlCol="0">
            <a:spAutoFit/>
          </a:bodyPr>
          <a:lstStyle/>
          <a:p>
            <a:pPr algn="ctr"/>
            <a:r>
              <a:rPr lang="de-DE" sz="2400" b="1" dirty="0" err="1">
                <a:solidFill>
                  <a:schemeClr val="accent6"/>
                </a:solidFill>
              </a:rPr>
              <a:t>Get</a:t>
            </a:r>
            <a:r>
              <a:rPr lang="de-DE" sz="2400" b="1" dirty="0">
                <a:solidFill>
                  <a:schemeClr val="accent6"/>
                </a:solidFill>
              </a:rPr>
              <a:t> in </a:t>
            </a:r>
            <a:r>
              <a:rPr lang="de-DE" sz="2400" b="1" dirty="0" err="1">
                <a:solidFill>
                  <a:schemeClr val="accent6"/>
                </a:solidFill>
              </a:rPr>
              <a:t>early</a:t>
            </a:r>
            <a:endParaRPr lang="de-DE" sz="2400" b="1" dirty="0">
              <a:solidFill>
                <a:schemeClr val="accent6"/>
              </a:solidFill>
            </a:endParaRPr>
          </a:p>
        </p:txBody>
      </p:sp>
      <p:sp>
        <p:nvSpPr>
          <p:cNvPr id="32" name="Textfeld 31">
            <a:extLst>
              <a:ext uri="{FF2B5EF4-FFF2-40B4-BE49-F238E27FC236}">
                <a16:creationId xmlns:a16="http://schemas.microsoft.com/office/drawing/2014/main" id="{E2C907D2-F4BE-4EBA-9E25-2060B4B0B013}"/>
              </a:ext>
            </a:extLst>
          </p:cNvPr>
          <p:cNvSpPr txBox="1"/>
          <p:nvPr/>
        </p:nvSpPr>
        <p:spPr>
          <a:xfrm>
            <a:off x="10421767" y="4867240"/>
            <a:ext cx="1174521" cy="1200329"/>
          </a:xfrm>
          <a:prstGeom prst="rect">
            <a:avLst/>
          </a:prstGeom>
          <a:noFill/>
        </p:spPr>
        <p:txBody>
          <a:bodyPr wrap="square" rtlCol="0">
            <a:spAutoFit/>
          </a:bodyPr>
          <a:lstStyle/>
          <a:p>
            <a:pPr algn="ctr"/>
            <a:r>
              <a:rPr lang="de-DE" sz="2400" b="1" dirty="0" err="1">
                <a:solidFill>
                  <a:schemeClr val="accent6"/>
                </a:solidFill>
              </a:rPr>
              <a:t>Stop</a:t>
            </a:r>
            <a:r>
              <a:rPr lang="de-DE" sz="2400" b="1" dirty="0">
                <a:solidFill>
                  <a:schemeClr val="accent6"/>
                </a:solidFill>
              </a:rPr>
              <a:t> </a:t>
            </a:r>
            <a:r>
              <a:rPr lang="de-DE" sz="2400" b="1" dirty="0" err="1">
                <a:solidFill>
                  <a:schemeClr val="accent6"/>
                </a:solidFill>
              </a:rPr>
              <a:t>it</a:t>
            </a:r>
            <a:r>
              <a:rPr lang="de-DE" sz="2400" b="1" dirty="0">
                <a:solidFill>
                  <a:schemeClr val="accent6"/>
                </a:solidFill>
              </a:rPr>
              <a:t> </a:t>
            </a:r>
            <a:r>
              <a:rPr lang="de-DE" sz="2400" b="1" dirty="0" err="1">
                <a:solidFill>
                  <a:schemeClr val="accent6"/>
                </a:solidFill>
              </a:rPr>
              <a:t>before</a:t>
            </a:r>
            <a:r>
              <a:rPr lang="de-DE" sz="2400" b="1" dirty="0">
                <a:solidFill>
                  <a:schemeClr val="accent6"/>
                </a:solidFill>
              </a:rPr>
              <a:t> </a:t>
            </a:r>
            <a:r>
              <a:rPr lang="de-DE" sz="2400" b="1" dirty="0" err="1">
                <a:solidFill>
                  <a:schemeClr val="accent6"/>
                </a:solidFill>
              </a:rPr>
              <a:t>it</a:t>
            </a:r>
            <a:r>
              <a:rPr lang="de-DE" sz="2400" b="1" dirty="0">
                <a:solidFill>
                  <a:schemeClr val="accent6"/>
                </a:solidFill>
              </a:rPr>
              <a:t> </a:t>
            </a:r>
            <a:r>
              <a:rPr lang="de-DE" sz="2400" b="1" dirty="0" err="1">
                <a:solidFill>
                  <a:schemeClr val="accent6"/>
                </a:solidFill>
              </a:rPr>
              <a:t>starts</a:t>
            </a:r>
            <a:endParaRPr lang="de-DE" sz="2400" b="1" dirty="0">
              <a:solidFill>
                <a:schemeClr val="accent6"/>
              </a:solidFill>
            </a:endParaRPr>
          </a:p>
        </p:txBody>
      </p:sp>
      <p:pic>
        <p:nvPicPr>
          <p:cNvPr id="12" name="Grafik 11">
            <a:extLst>
              <a:ext uri="{FF2B5EF4-FFF2-40B4-BE49-F238E27FC236}">
                <a16:creationId xmlns:a16="http://schemas.microsoft.com/office/drawing/2014/main" id="{BF6F5428-24AB-4AB2-97DF-B9A3F03737F2}"/>
              </a:ext>
            </a:extLst>
          </p:cNvPr>
          <p:cNvPicPr>
            <a:picLocks noChangeAspect="1"/>
          </p:cNvPicPr>
          <p:nvPr/>
        </p:nvPicPr>
        <p:blipFill>
          <a:blip r:embed="rId9"/>
          <a:stretch>
            <a:fillRect/>
          </a:stretch>
        </p:blipFill>
        <p:spPr>
          <a:xfrm>
            <a:off x="10490560" y="6223334"/>
            <a:ext cx="1701440" cy="552968"/>
          </a:xfrm>
          <a:prstGeom prst="rect">
            <a:avLst/>
          </a:prstGeom>
        </p:spPr>
      </p:pic>
      <p:sp>
        <p:nvSpPr>
          <p:cNvPr id="3" name="Textfeld 2">
            <a:extLst>
              <a:ext uri="{FF2B5EF4-FFF2-40B4-BE49-F238E27FC236}">
                <a16:creationId xmlns:a16="http://schemas.microsoft.com/office/drawing/2014/main" id="{F592ADB2-4634-4545-9CE3-8513982AC8A9}"/>
              </a:ext>
            </a:extLst>
          </p:cNvPr>
          <p:cNvSpPr txBox="1"/>
          <p:nvPr/>
        </p:nvSpPr>
        <p:spPr>
          <a:xfrm>
            <a:off x="355635" y="1060069"/>
            <a:ext cx="10282435" cy="954107"/>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de-DE" sz="2800" b="1" dirty="0">
                <a:solidFill>
                  <a:schemeClr val="accent5">
                    <a:lumMod val="75000"/>
                  </a:schemeClr>
                </a:solidFill>
              </a:rPr>
              <a:t>Think </a:t>
            </a:r>
            <a:r>
              <a:rPr lang="de-DE" sz="2800" b="1" dirty="0" err="1">
                <a:solidFill>
                  <a:schemeClr val="accent5">
                    <a:lumMod val="75000"/>
                  </a:schemeClr>
                </a:solidFill>
              </a:rPr>
              <a:t>of</a:t>
            </a:r>
            <a:r>
              <a:rPr lang="de-DE" sz="2800" b="1" dirty="0">
                <a:solidFill>
                  <a:schemeClr val="accent5">
                    <a:lumMod val="75000"/>
                  </a:schemeClr>
                </a:solidFill>
              </a:rPr>
              <a:t> an </a:t>
            </a:r>
            <a:r>
              <a:rPr lang="de-DE" sz="2800" b="1" dirty="0" err="1">
                <a:solidFill>
                  <a:schemeClr val="accent5">
                    <a:lumMod val="75000"/>
                  </a:schemeClr>
                </a:solidFill>
              </a:rPr>
              <a:t>example</a:t>
            </a:r>
            <a:r>
              <a:rPr lang="de-DE" sz="2800" b="1" dirty="0">
                <a:solidFill>
                  <a:schemeClr val="accent5">
                    <a:lumMod val="75000"/>
                  </a:schemeClr>
                </a:solidFill>
              </a:rPr>
              <a:t> </a:t>
            </a:r>
            <a:r>
              <a:rPr lang="de-DE" sz="2800" b="1" dirty="0" err="1">
                <a:solidFill>
                  <a:schemeClr val="accent5">
                    <a:lumMod val="75000"/>
                  </a:schemeClr>
                </a:solidFill>
              </a:rPr>
              <a:t>of</a:t>
            </a:r>
            <a:r>
              <a:rPr lang="de-DE" sz="2800" b="1" dirty="0">
                <a:solidFill>
                  <a:schemeClr val="accent5">
                    <a:lumMod val="75000"/>
                  </a:schemeClr>
                </a:solidFill>
              </a:rPr>
              <a:t> a </a:t>
            </a:r>
            <a:r>
              <a:rPr lang="de-DE" sz="2800" b="1" dirty="0" err="1">
                <a:solidFill>
                  <a:schemeClr val="accent5">
                    <a:lumMod val="75000"/>
                  </a:schemeClr>
                </a:solidFill>
              </a:rPr>
              <a:t>prevention</a:t>
            </a:r>
            <a:r>
              <a:rPr lang="de-DE" sz="2800" b="1" dirty="0">
                <a:solidFill>
                  <a:schemeClr val="accent5">
                    <a:lumMod val="75000"/>
                  </a:schemeClr>
                </a:solidFill>
              </a:rPr>
              <a:t> </a:t>
            </a:r>
            <a:r>
              <a:rPr lang="de-DE" sz="2800" b="1" dirty="0" err="1">
                <a:solidFill>
                  <a:schemeClr val="accent5">
                    <a:lumMod val="75000"/>
                  </a:schemeClr>
                </a:solidFill>
              </a:rPr>
              <a:t>program</a:t>
            </a:r>
            <a:r>
              <a:rPr lang="de-DE" sz="2800" b="1" dirty="0">
                <a:solidFill>
                  <a:schemeClr val="accent5">
                    <a:lumMod val="75000"/>
                  </a:schemeClr>
                </a:solidFill>
              </a:rPr>
              <a:t> </a:t>
            </a:r>
            <a:r>
              <a:rPr lang="de-DE" sz="2800" b="1" dirty="0" err="1">
                <a:solidFill>
                  <a:schemeClr val="accent5">
                    <a:lumMod val="75000"/>
                  </a:schemeClr>
                </a:solidFill>
              </a:rPr>
              <a:t>you</a:t>
            </a:r>
            <a:r>
              <a:rPr lang="de-DE" sz="2800" b="1" dirty="0">
                <a:solidFill>
                  <a:schemeClr val="accent5">
                    <a:lumMod val="75000"/>
                  </a:schemeClr>
                </a:solidFill>
              </a:rPr>
              <a:t> </a:t>
            </a:r>
            <a:r>
              <a:rPr lang="de-DE" sz="2800" b="1" dirty="0" err="1">
                <a:solidFill>
                  <a:schemeClr val="accent5">
                    <a:lumMod val="75000"/>
                  </a:schemeClr>
                </a:solidFill>
              </a:rPr>
              <a:t>have</a:t>
            </a:r>
            <a:r>
              <a:rPr lang="de-DE" sz="2800" b="1" dirty="0">
                <a:solidFill>
                  <a:schemeClr val="accent5">
                    <a:lumMod val="75000"/>
                  </a:schemeClr>
                </a:solidFill>
              </a:rPr>
              <a:t> </a:t>
            </a:r>
            <a:r>
              <a:rPr lang="de-DE" sz="2800" b="1" dirty="0" err="1">
                <a:solidFill>
                  <a:schemeClr val="accent5">
                    <a:lumMod val="75000"/>
                  </a:schemeClr>
                </a:solidFill>
              </a:rPr>
              <a:t>been</a:t>
            </a:r>
            <a:r>
              <a:rPr lang="de-DE" sz="2800" b="1" dirty="0">
                <a:solidFill>
                  <a:schemeClr val="accent5">
                    <a:lumMod val="75000"/>
                  </a:schemeClr>
                </a:solidFill>
              </a:rPr>
              <a:t> </a:t>
            </a:r>
            <a:r>
              <a:rPr lang="de-DE" sz="2800" b="1" dirty="0" err="1">
                <a:solidFill>
                  <a:schemeClr val="accent5">
                    <a:lumMod val="75000"/>
                  </a:schemeClr>
                </a:solidFill>
              </a:rPr>
              <a:t>involved</a:t>
            </a:r>
            <a:r>
              <a:rPr lang="de-DE" sz="2800" b="1" dirty="0">
                <a:solidFill>
                  <a:schemeClr val="accent5">
                    <a:lumMod val="75000"/>
                  </a:schemeClr>
                </a:solidFill>
              </a:rPr>
              <a:t> </a:t>
            </a:r>
            <a:r>
              <a:rPr lang="de-DE" sz="2800" b="1" dirty="0" err="1">
                <a:solidFill>
                  <a:schemeClr val="accent5">
                    <a:lumMod val="75000"/>
                  </a:schemeClr>
                </a:solidFill>
              </a:rPr>
              <a:t>with</a:t>
            </a:r>
            <a:r>
              <a:rPr lang="de-DE" sz="2800" b="1" dirty="0">
                <a:solidFill>
                  <a:schemeClr val="accent5">
                    <a:lumMod val="75000"/>
                  </a:schemeClr>
                </a:solidFill>
              </a:rPr>
              <a:t>. </a:t>
            </a:r>
            <a:r>
              <a:rPr lang="de-DE" sz="2800" b="1" dirty="0" err="1">
                <a:solidFill>
                  <a:schemeClr val="accent5">
                    <a:lumMod val="75000"/>
                  </a:schemeClr>
                </a:solidFill>
              </a:rPr>
              <a:t>Which</a:t>
            </a:r>
            <a:r>
              <a:rPr lang="de-DE" sz="2800" b="1" dirty="0">
                <a:solidFill>
                  <a:schemeClr val="accent5">
                    <a:lumMod val="75000"/>
                  </a:schemeClr>
                </a:solidFill>
              </a:rPr>
              <a:t> </a:t>
            </a:r>
            <a:r>
              <a:rPr lang="de-DE" sz="2800" b="1" dirty="0" err="1">
                <a:solidFill>
                  <a:schemeClr val="accent5">
                    <a:lumMod val="75000"/>
                  </a:schemeClr>
                </a:solidFill>
              </a:rPr>
              <a:t>level</a:t>
            </a:r>
            <a:r>
              <a:rPr lang="de-DE" sz="2800" b="1" dirty="0">
                <a:solidFill>
                  <a:schemeClr val="accent5">
                    <a:lumMod val="75000"/>
                  </a:schemeClr>
                </a:solidFill>
              </a:rPr>
              <a:t> </a:t>
            </a:r>
            <a:r>
              <a:rPr lang="de-DE" sz="2800" b="1" dirty="0" err="1">
                <a:solidFill>
                  <a:schemeClr val="accent5">
                    <a:lumMod val="75000"/>
                  </a:schemeClr>
                </a:solidFill>
              </a:rPr>
              <a:t>or</a:t>
            </a:r>
            <a:r>
              <a:rPr lang="de-DE" sz="2800" b="1" dirty="0">
                <a:solidFill>
                  <a:schemeClr val="accent5">
                    <a:lumMod val="75000"/>
                  </a:schemeClr>
                </a:solidFill>
              </a:rPr>
              <a:t> </a:t>
            </a:r>
            <a:r>
              <a:rPr lang="de-DE" sz="2800" b="1" dirty="0" err="1">
                <a:solidFill>
                  <a:schemeClr val="accent5">
                    <a:lumMod val="75000"/>
                  </a:schemeClr>
                </a:solidFill>
              </a:rPr>
              <a:t>levels</a:t>
            </a:r>
            <a:r>
              <a:rPr lang="de-DE" sz="2800" b="1" dirty="0">
                <a:solidFill>
                  <a:schemeClr val="accent5">
                    <a:lumMod val="75000"/>
                  </a:schemeClr>
                </a:solidFill>
              </a:rPr>
              <a:t> </a:t>
            </a:r>
            <a:r>
              <a:rPr lang="de-DE" sz="2800" b="1" dirty="0" err="1">
                <a:solidFill>
                  <a:schemeClr val="accent5">
                    <a:lumMod val="75000"/>
                  </a:schemeClr>
                </a:solidFill>
              </a:rPr>
              <a:t>of</a:t>
            </a:r>
            <a:r>
              <a:rPr lang="de-DE" sz="2800" b="1" dirty="0">
                <a:solidFill>
                  <a:schemeClr val="accent5">
                    <a:lumMod val="75000"/>
                  </a:schemeClr>
                </a:solidFill>
              </a:rPr>
              <a:t> </a:t>
            </a:r>
            <a:r>
              <a:rPr lang="de-DE" sz="2800" b="1" dirty="0" err="1">
                <a:solidFill>
                  <a:schemeClr val="accent5">
                    <a:lumMod val="75000"/>
                  </a:schemeClr>
                </a:solidFill>
              </a:rPr>
              <a:t>prevention</a:t>
            </a:r>
            <a:r>
              <a:rPr lang="de-DE" sz="2800" b="1" dirty="0">
                <a:solidFill>
                  <a:schemeClr val="accent5">
                    <a:lumMod val="75000"/>
                  </a:schemeClr>
                </a:solidFill>
              </a:rPr>
              <a:t> </a:t>
            </a:r>
            <a:r>
              <a:rPr lang="de-DE" sz="2800" b="1" dirty="0" err="1">
                <a:solidFill>
                  <a:schemeClr val="accent5">
                    <a:lumMod val="75000"/>
                  </a:schemeClr>
                </a:solidFill>
              </a:rPr>
              <a:t>did</a:t>
            </a:r>
            <a:r>
              <a:rPr lang="de-DE" sz="2800" b="1" dirty="0">
                <a:solidFill>
                  <a:schemeClr val="accent5">
                    <a:lumMod val="75000"/>
                  </a:schemeClr>
                </a:solidFill>
              </a:rPr>
              <a:t> </a:t>
            </a:r>
            <a:r>
              <a:rPr lang="de-DE" sz="2800" b="1" dirty="0" err="1">
                <a:solidFill>
                  <a:schemeClr val="accent5">
                    <a:lumMod val="75000"/>
                  </a:schemeClr>
                </a:solidFill>
              </a:rPr>
              <a:t>it</a:t>
            </a:r>
            <a:r>
              <a:rPr lang="de-DE" sz="2800" b="1" dirty="0">
                <a:solidFill>
                  <a:schemeClr val="accent5">
                    <a:lumMod val="75000"/>
                  </a:schemeClr>
                </a:solidFill>
              </a:rPr>
              <a:t> </a:t>
            </a:r>
            <a:r>
              <a:rPr lang="de-DE" sz="2800" b="1" dirty="0" err="1">
                <a:solidFill>
                  <a:schemeClr val="accent5">
                    <a:lumMod val="75000"/>
                  </a:schemeClr>
                </a:solidFill>
              </a:rPr>
              <a:t>address</a:t>
            </a:r>
            <a:r>
              <a:rPr lang="de-DE" sz="2800" b="1" dirty="0">
                <a:solidFill>
                  <a:schemeClr val="accent5">
                    <a:lumMod val="75000"/>
                  </a:schemeClr>
                </a:solidFill>
              </a:rPr>
              <a:t>?</a:t>
            </a:r>
          </a:p>
        </p:txBody>
      </p:sp>
    </p:spTree>
    <p:extLst>
      <p:ext uri="{BB962C8B-B14F-4D97-AF65-F5344CB8AC3E}">
        <p14:creationId xmlns:p14="http://schemas.microsoft.com/office/powerpoint/2010/main" val="3703711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CD4C-C971-46E4-B1D2-4BF100361E53}"/>
              </a:ext>
            </a:extLst>
          </p:cNvPr>
          <p:cNvSpPr>
            <a:spLocks noGrp="1"/>
          </p:cNvSpPr>
          <p:nvPr>
            <p:ph type="title"/>
          </p:nvPr>
        </p:nvSpPr>
        <p:spPr>
          <a:xfrm>
            <a:off x="701850" y="207897"/>
            <a:ext cx="10515600" cy="1325563"/>
          </a:xfrm>
        </p:spPr>
        <p:txBody>
          <a:bodyPr>
            <a:normAutofit/>
          </a:bodyPr>
          <a:lstStyle/>
          <a:p>
            <a:r>
              <a:rPr lang="en-US" sz="3600" dirty="0">
                <a:solidFill>
                  <a:srgbClr val="57597F"/>
                </a:solidFill>
                <a:effectLst>
                  <a:outerShdw blurRad="38100" dist="38100" dir="2700000" algn="tl">
                    <a:srgbClr val="000000">
                      <a:alpha val="43137"/>
                    </a:srgbClr>
                  </a:outerShdw>
                </a:effectLst>
              </a:rPr>
              <a:t>Evidence-based practices – what does it mean?</a:t>
            </a:r>
          </a:p>
        </p:txBody>
      </p:sp>
      <p:pic>
        <p:nvPicPr>
          <p:cNvPr id="18" name="Picture 17">
            <a:extLst>
              <a:ext uri="{FF2B5EF4-FFF2-40B4-BE49-F238E27FC236}">
                <a16:creationId xmlns:a16="http://schemas.microsoft.com/office/drawing/2014/main" id="{E1443C1C-9D36-491D-B69B-BF78DC2C0535}"/>
              </a:ext>
            </a:extLst>
          </p:cNvPr>
          <p:cNvPicPr>
            <a:picLocks noChangeAspect="1"/>
          </p:cNvPicPr>
          <p:nvPr/>
        </p:nvPicPr>
        <p:blipFill rotWithShape="1">
          <a:blip r:embed="rId3"/>
          <a:srcRect l="3454" r="11245" b="-2"/>
          <a:stretch/>
        </p:blipFill>
        <p:spPr>
          <a:xfrm>
            <a:off x="10301632" y="140658"/>
            <a:ext cx="1701440" cy="1187104"/>
          </a:xfrm>
          <a:prstGeom prst="rect">
            <a:avLst/>
          </a:prstGeom>
        </p:spPr>
      </p:pic>
      <p:cxnSp>
        <p:nvCxnSpPr>
          <p:cNvPr id="8" name="Straight Connector 7">
            <a:extLst>
              <a:ext uri="{FF2B5EF4-FFF2-40B4-BE49-F238E27FC236}">
                <a16:creationId xmlns:a16="http://schemas.microsoft.com/office/drawing/2014/main" id="{952F9E64-1474-5B4D-B9BD-95323DBD93E6}"/>
              </a:ext>
            </a:extLst>
          </p:cNvPr>
          <p:cNvCxnSpPr/>
          <p:nvPr/>
        </p:nvCxnSpPr>
        <p:spPr>
          <a:xfrm>
            <a:off x="355635" y="6454584"/>
            <a:ext cx="11262623"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Inhaltsplatzhalter 10">
            <a:extLst>
              <a:ext uri="{FF2B5EF4-FFF2-40B4-BE49-F238E27FC236}">
                <a16:creationId xmlns:a16="http://schemas.microsoft.com/office/drawing/2014/main" id="{7FCA7FB4-2034-42A9-A307-34B279D099FD}"/>
              </a:ext>
            </a:extLst>
          </p:cNvPr>
          <p:cNvSpPr>
            <a:spLocks noGrp="1"/>
          </p:cNvSpPr>
          <p:nvPr>
            <p:ph idx="1"/>
          </p:nvPr>
        </p:nvSpPr>
        <p:spPr>
          <a:xfrm>
            <a:off x="825098" y="1344799"/>
            <a:ext cx="10515600" cy="4351338"/>
          </a:xfrm>
        </p:spPr>
        <p:txBody>
          <a:bodyPr>
            <a:normAutofit/>
          </a:bodyPr>
          <a:lstStyle/>
          <a:p>
            <a:pPr marL="0" indent="0">
              <a:buNone/>
            </a:pPr>
            <a:r>
              <a:rPr lang="en-US" sz="2000" b="1" dirty="0">
                <a:solidFill>
                  <a:schemeClr val="tx2">
                    <a:lumMod val="75000"/>
                  </a:schemeClr>
                </a:solidFill>
              </a:rPr>
              <a:t>Evidence-based practices in INSPIRE means… </a:t>
            </a:r>
          </a:p>
          <a:p>
            <a:pPr>
              <a:buClr>
                <a:schemeClr val="tx2">
                  <a:lumMod val="75000"/>
                </a:schemeClr>
              </a:buClr>
              <a:buFont typeface="Courier New" panose="02070309020205020404" pitchFamily="49" charset="0"/>
              <a:buChar char="o"/>
            </a:pPr>
            <a:r>
              <a:rPr lang="en-US" sz="2000" dirty="0">
                <a:solidFill>
                  <a:schemeClr val="bg1"/>
                </a:solidFill>
              </a:rPr>
              <a:t>They have been scientifically evaluated</a:t>
            </a:r>
          </a:p>
          <a:p>
            <a:pPr>
              <a:buClr>
                <a:schemeClr val="tx2">
                  <a:lumMod val="75000"/>
                </a:schemeClr>
              </a:buClr>
              <a:buFont typeface="Courier New" panose="02070309020205020404" pitchFamily="49" charset="0"/>
              <a:buChar char="o"/>
            </a:pPr>
            <a:r>
              <a:rPr lang="en-US" sz="2000" dirty="0">
                <a:solidFill>
                  <a:schemeClr val="bg1"/>
                </a:solidFill>
              </a:rPr>
              <a:t>They are found to be effective</a:t>
            </a:r>
          </a:p>
          <a:p>
            <a:pPr>
              <a:buClr>
                <a:schemeClr val="tx2">
                  <a:lumMod val="75000"/>
                </a:schemeClr>
              </a:buClr>
              <a:buFont typeface="Courier New" panose="02070309020205020404" pitchFamily="49" charset="0"/>
              <a:buChar char="o"/>
            </a:pPr>
            <a:r>
              <a:rPr lang="en-US" sz="2000" dirty="0">
                <a:solidFill>
                  <a:schemeClr val="bg1"/>
                </a:solidFill>
              </a:rPr>
              <a:t>They are based upon the best available research evidence, rather than personal belief or anecdotal evidence</a:t>
            </a:r>
            <a:endParaRPr lang="de-DE" sz="2000" dirty="0">
              <a:solidFill>
                <a:schemeClr val="bg1"/>
              </a:solidFill>
            </a:endParaRPr>
          </a:p>
        </p:txBody>
      </p:sp>
      <p:grpSp>
        <p:nvGrpSpPr>
          <p:cNvPr id="21" name="Group 5">
            <a:extLst>
              <a:ext uri="{FF2B5EF4-FFF2-40B4-BE49-F238E27FC236}">
                <a16:creationId xmlns:a16="http://schemas.microsoft.com/office/drawing/2014/main" id="{64BF9D01-7ACC-409D-B514-BD3B2F668459}"/>
              </a:ext>
            </a:extLst>
          </p:cNvPr>
          <p:cNvGrpSpPr/>
          <p:nvPr/>
        </p:nvGrpSpPr>
        <p:grpSpPr>
          <a:xfrm>
            <a:off x="5521253" y="4229881"/>
            <a:ext cx="4260966" cy="1947082"/>
            <a:chOff x="4377447" y="2767283"/>
            <a:chExt cx="5312817" cy="2605934"/>
          </a:xfrm>
          <a:solidFill>
            <a:schemeClr val="accent1">
              <a:lumMod val="60000"/>
              <a:lumOff val="40000"/>
            </a:schemeClr>
          </a:solidFill>
          <a:effectLst>
            <a:outerShdw blurRad="76200" dir="13500000" sy="23000" kx="1200000" algn="br" rotWithShape="0">
              <a:prstClr val="black">
                <a:alpha val="20000"/>
              </a:prstClr>
            </a:outerShdw>
          </a:effectLst>
        </p:grpSpPr>
        <p:sp>
          <p:nvSpPr>
            <p:cNvPr id="22" name="Rectangle 4">
              <a:extLst>
                <a:ext uri="{FF2B5EF4-FFF2-40B4-BE49-F238E27FC236}">
                  <a16:creationId xmlns:a16="http://schemas.microsoft.com/office/drawing/2014/main" id="{EBC77AA9-A24D-4CCD-ADAC-38D684F67926}"/>
                </a:ext>
              </a:extLst>
            </p:cNvPr>
            <p:cNvSpPr/>
            <p:nvPr/>
          </p:nvSpPr>
          <p:spPr>
            <a:xfrm>
              <a:off x="4572000" y="2890182"/>
              <a:ext cx="5118264" cy="2483035"/>
            </a:xfrm>
            <a:custGeom>
              <a:avLst/>
              <a:gdLst>
                <a:gd name="connsiteX0" fmla="*/ 0 w 4680520"/>
                <a:gd name="connsiteY0" fmla="*/ 0 h 1656184"/>
                <a:gd name="connsiteX1" fmla="*/ 4680520 w 4680520"/>
                <a:gd name="connsiteY1" fmla="*/ 0 h 1656184"/>
                <a:gd name="connsiteX2" fmla="*/ 4680520 w 4680520"/>
                <a:gd name="connsiteY2" fmla="*/ 1656184 h 1656184"/>
                <a:gd name="connsiteX3" fmla="*/ 0 w 4680520"/>
                <a:gd name="connsiteY3" fmla="*/ 1656184 h 1656184"/>
                <a:gd name="connsiteX4" fmla="*/ 0 w 4680520"/>
                <a:gd name="connsiteY4" fmla="*/ 0 h 1656184"/>
                <a:gd name="connsiteX0" fmla="*/ 0 w 4806979"/>
                <a:gd name="connsiteY0" fmla="*/ 0 h 1977197"/>
                <a:gd name="connsiteX1" fmla="*/ 4806979 w 4806979"/>
                <a:gd name="connsiteY1" fmla="*/ 321013 h 1977197"/>
                <a:gd name="connsiteX2" fmla="*/ 4806979 w 4806979"/>
                <a:gd name="connsiteY2" fmla="*/ 1977197 h 1977197"/>
                <a:gd name="connsiteX3" fmla="*/ 126459 w 4806979"/>
                <a:gd name="connsiteY3" fmla="*/ 1977197 h 1977197"/>
                <a:gd name="connsiteX4" fmla="*/ 0 w 4806979"/>
                <a:gd name="connsiteY4" fmla="*/ 0 h 1977197"/>
                <a:gd name="connsiteX0" fmla="*/ 68094 w 4875073"/>
                <a:gd name="connsiteY0" fmla="*/ 0 h 2346848"/>
                <a:gd name="connsiteX1" fmla="*/ 4875073 w 4875073"/>
                <a:gd name="connsiteY1" fmla="*/ 321013 h 2346848"/>
                <a:gd name="connsiteX2" fmla="*/ 4875073 w 4875073"/>
                <a:gd name="connsiteY2" fmla="*/ 1977197 h 2346848"/>
                <a:gd name="connsiteX3" fmla="*/ 0 w 4875073"/>
                <a:gd name="connsiteY3" fmla="*/ 2346848 h 2346848"/>
                <a:gd name="connsiteX4" fmla="*/ 68094 w 4875073"/>
                <a:gd name="connsiteY4" fmla="*/ 0 h 2346848"/>
                <a:gd name="connsiteX0" fmla="*/ 68094 w 4933439"/>
                <a:gd name="connsiteY0" fmla="*/ 136187 h 2483035"/>
                <a:gd name="connsiteX1" fmla="*/ 4933439 w 4933439"/>
                <a:gd name="connsiteY1" fmla="*/ 0 h 2483035"/>
                <a:gd name="connsiteX2" fmla="*/ 4875073 w 4933439"/>
                <a:gd name="connsiteY2" fmla="*/ 2113384 h 2483035"/>
                <a:gd name="connsiteX3" fmla="*/ 0 w 4933439"/>
                <a:gd name="connsiteY3" fmla="*/ 2483035 h 2483035"/>
                <a:gd name="connsiteX4" fmla="*/ 68094 w 4933439"/>
                <a:gd name="connsiteY4" fmla="*/ 136187 h 2483035"/>
                <a:gd name="connsiteX0" fmla="*/ 68094 w 5118264"/>
                <a:gd name="connsiteY0" fmla="*/ 136187 h 2483035"/>
                <a:gd name="connsiteX1" fmla="*/ 4933439 w 5118264"/>
                <a:gd name="connsiteY1" fmla="*/ 0 h 2483035"/>
                <a:gd name="connsiteX2" fmla="*/ 5118264 w 5118264"/>
                <a:gd name="connsiteY2" fmla="*/ 2220389 h 2483035"/>
                <a:gd name="connsiteX3" fmla="*/ 0 w 5118264"/>
                <a:gd name="connsiteY3" fmla="*/ 2483035 h 2483035"/>
                <a:gd name="connsiteX4" fmla="*/ 68094 w 5118264"/>
                <a:gd name="connsiteY4" fmla="*/ 136187 h 248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8264" h="2483035">
                  <a:moveTo>
                    <a:pt x="68094" y="136187"/>
                  </a:moveTo>
                  <a:lnTo>
                    <a:pt x="4933439" y="0"/>
                  </a:lnTo>
                  <a:lnTo>
                    <a:pt x="5118264" y="2220389"/>
                  </a:lnTo>
                  <a:lnTo>
                    <a:pt x="0" y="2483035"/>
                  </a:lnTo>
                  <a:lnTo>
                    <a:pt x="68094" y="13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tangle 4">
              <a:extLst>
                <a:ext uri="{FF2B5EF4-FFF2-40B4-BE49-F238E27FC236}">
                  <a16:creationId xmlns:a16="http://schemas.microsoft.com/office/drawing/2014/main" id="{C36BE9CF-E028-49F6-9CBE-72399AB418EE}"/>
                </a:ext>
              </a:extLst>
            </p:cNvPr>
            <p:cNvSpPr/>
            <p:nvPr/>
          </p:nvSpPr>
          <p:spPr>
            <a:xfrm>
              <a:off x="4377447" y="2767283"/>
              <a:ext cx="5118264" cy="2483035"/>
            </a:xfrm>
            <a:custGeom>
              <a:avLst/>
              <a:gdLst>
                <a:gd name="connsiteX0" fmla="*/ 0 w 4680520"/>
                <a:gd name="connsiteY0" fmla="*/ 0 h 1656184"/>
                <a:gd name="connsiteX1" fmla="*/ 4680520 w 4680520"/>
                <a:gd name="connsiteY1" fmla="*/ 0 h 1656184"/>
                <a:gd name="connsiteX2" fmla="*/ 4680520 w 4680520"/>
                <a:gd name="connsiteY2" fmla="*/ 1656184 h 1656184"/>
                <a:gd name="connsiteX3" fmla="*/ 0 w 4680520"/>
                <a:gd name="connsiteY3" fmla="*/ 1656184 h 1656184"/>
                <a:gd name="connsiteX4" fmla="*/ 0 w 4680520"/>
                <a:gd name="connsiteY4" fmla="*/ 0 h 1656184"/>
                <a:gd name="connsiteX0" fmla="*/ 0 w 4806979"/>
                <a:gd name="connsiteY0" fmla="*/ 0 h 1977197"/>
                <a:gd name="connsiteX1" fmla="*/ 4806979 w 4806979"/>
                <a:gd name="connsiteY1" fmla="*/ 321013 h 1977197"/>
                <a:gd name="connsiteX2" fmla="*/ 4806979 w 4806979"/>
                <a:gd name="connsiteY2" fmla="*/ 1977197 h 1977197"/>
                <a:gd name="connsiteX3" fmla="*/ 126459 w 4806979"/>
                <a:gd name="connsiteY3" fmla="*/ 1977197 h 1977197"/>
                <a:gd name="connsiteX4" fmla="*/ 0 w 4806979"/>
                <a:gd name="connsiteY4" fmla="*/ 0 h 1977197"/>
                <a:gd name="connsiteX0" fmla="*/ 68094 w 4875073"/>
                <a:gd name="connsiteY0" fmla="*/ 0 h 2346848"/>
                <a:gd name="connsiteX1" fmla="*/ 4875073 w 4875073"/>
                <a:gd name="connsiteY1" fmla="*/ 321013 h 2346848"/>
                <a:gd name="connsiteX2" fmla="*/ 4875073 w 4875073"/>
                <a:gd name="connsiteY2" fmla="*/ 1977197 h 2346848"/>
                <a:gd name="connsiteX3" fmla="*/ 0 w 4875073"/>
                <a:gd name="connsiteY3" fmla="*/ 2346848 h 2346848"/>
                <a:gd name="connsiteX4" fmla="*/ 68094 w 4875073"/>
                <a:gd name="connsiteY4" fmla="*/ 0 h 2346848"/>
                <a:gd name="connsiteX0" fmla="*/ 68094 w 4933439"/>
                <a:gd name="connsiteY0" fmla="*/ 136187 h 2483035"/>
                <a:gd name="connsiteX1" fmla="*/ 4933439 w 4933439"/>
                <a:gd name="connsiteY1" fmla="*/ 0 h 2483035"/>
                <a:gd name="connsiteX2" fmla="*/ 4875073 w 4933439"/>
                <a:gd name="connsiteY2" fmla="*/ 2113384 h 2483035"/>
                <a:gd name="connsiteX3" fmla="*/ 0 w 4933439"/>
                <a:gd name="connsiteY3" fmla="*/ 2483035 h 2483035"/>
                <a:gd name="connsiteX4" fmla="*/ 68094 w 4933439"/>
                <a:gd name="connsiteY4" fmla="*/ 136187 h 2483035"/>
                <a:gd name="connsiteX0" fmla="*/ 68094 w 5118264"/>
                <a:gd name="connsiteY0" fmla="*/ 136187 h 2483035"/>
                <a:gd name="connsiteX1" fmla="*/ 4933439 w 5118264"/>
                <a:gd name="connsiteY1" fmla="*/ 0 h 2483035"/>
                <a:gd name="connsiteX2" fmla="*/ 5118264 w 5118264"/>
                <a:gd name="connsiteY2" fmla="*/ 2220389 h 2483035"/>
                <a:gd name="connsiteX3" fmla="*/ 0 w 5118264"/>
                <a:gd name="connsiteY3" fmla="*/ 2483035 h 2483035"/>
                <a:gd name="connsiteX4" fmla="*/ 68094 w 5118264"/>
                <a:gd name="connsiteY4" fmla="*/ 136187 h 248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8264" h="2483035">
                  <a:moveTo>
                    <a:pt x="68094" y="136187"/>
                  </a:moveTo>
                  <a:lnTo>
                    <a:pt x="4933439" y="0"/>
                  </a:lnTo>
                  <a:lnTo>
                    <a:pt x="5118264" y="2220389"/>
                  </a:lnTo>
                  <a:lnTo>
                    <a:pt x="0" y="2483035"/>
                  </a:lnTo>
                  <a:lnTo>
                    <a:pt x="68094" y="13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4" name="TextBox 10">
            <a:extLst>
              <a:ext uri="{FF2B5EF4-FFF2-40B4-BE49-F238E27FC236}">
                <a16:creationId xmlns:a16="http://schemas.microsoft.com/office/drawing/2014/main" id="{D2BF7D70-4F1F-4B17-A88B-ACEF5B8EB4D9}"/>
              </a:ext>
            </a:extLst>
          </p:cNvPr>
          <p:cNvSpPr txBox="1"/>
          <p:nvPr/>
        </p:nvSpPr>
        <p:spPr>
          <a:xfrm>
            <a:off x="5448284" y="4459927"/>
            <a:ext cx="4229231" cy="1717036"/>
          </a:xfrm>
          <a:prstGeom prst="rect">
            <a:avLst/>
          </a:prstGeom>
          <a:solidFill>
            <a:schemeClr val="accent1">
              <a:lumMod val="60000"/>
              <a:lumOff val="40000"/>
            </a:schemeClr>
          </a:solidFill>
          <a:ln>
            <a:noFill/>
          </a:ln>
        </p:spPr>
        <p:txBody>
          <a:bodyPr wrap="square" rtlCol="0">
            <a:noAutofit/>
          </a:bodyPr>
          <a:lstStyle/>
          <a:p>
            <a:pPr algn="ctr"/>
            <a:r>
              <a:rPr lang="en-GB" sz="1600" dirty="0">
                <a:solidFill>
                  <a:schemeClr val="bg1"/>
                </a:solidFill>
                <a:latin typeface="+mn-lt"/>
              </a:rPr>
              <a:t>INSPIRE also includes some </a:t>
            </a:r>
            <a:r>
              <a:rPr lang="en-GB" sz="1600" b="1" dirty="0">
                <a:solidFill>
                  <a:schemeClr val="bg1"/>
                </a:solidFill>
                <a:latin typeface="+mn-lt"/>
              </a:rPr>
              <a:t>prudent practices</a:t>
            </a:r>
            <a:r>
              <a:rPr lang="en-GB" sz="1600" dirty="0">
                <a:solidFill>
                  <a:schemeClr val="bg1"/>
                </a:solidFill>
                <a:latin typeface="+mn-lt"/>
              </a:rPr>
              <a:t> which global treaties or resolutions have determined are critical to reducing violence, and/or are shown by observational or qualitative studies to be effective in reducing violence. </a:t>
            </a:r>
          </a:p>
        </p:txBody>
      </p:sp>
      <p:grpSp>
        <p:nvGrpSpPr>
          <p:cNvPr id="25" name="Group 13">
            <a:extLst>
              <a:ext uri="{FF2B5EF4-FFF2-40B4-BE49-F238E27FC236}">
                <a16:creationId xmlns:a16="http://schemas.microsoft.com/office/drawing/2014/main" id="{46D77C5E-5473-4B20-9F27-8CB9DDD74FD9}"/>
              </a:ext>
            </a:extLst>
          </p:cNvPr>
          <p:cNvGrpSpPr/>
          <p:nvPr/>
        </p:nvGrpSpPr>
        <p:grpSpPr>
          <a:xfrm rot="20819391">
            <a:off x="1512036" y="3852854"/>
            <a:ext cx="4484517" cy="1278429"/>
            <a:chOff x="4377447" y="2767283"/>
            <a:chExt cx="5312817" cy="2605934"/>
          </a:xfrm>
          <a:solidFill>
            <a:schemeClr val="accent1">
              <a:lumMod val="60000"/>
              <a:lumOff val="40000"/>
            </a:schemeClr>
          </a:solidFill>
          <a:effectLst>
            <a:outerShdw blurRad="76200" dir="13500000" sy="23000" kx="1200000" algn="br" rotWithShape="0">
              <a:prstClr val="black">
                <a:alpha val="20000"/>
              </a:prstClr>
            </a:outerShdw>
          </a:effectLst>
        </p:grpSpPr>
        <p:sp>
          <p:nvSpPr>
            <p:cNvPr id="26" name="Rectangle 4">
              <a:extLst>
                <a:ext uri="{FF2B5EF4-FFF2-40B4-BE49-F238E27FC236}">
                  <a16:creationId xmlns:a16="http://schemas.microsoft.com/office/drawing/2014/main" id="{2E818B0F-D26A-482D-A0BC-C05C7E13D5CE}"/>
                </a:ext>
              </a:extLst>
            </p:cNvPr>
            <p:cNvSpPr/>
            <p:nvPr/>
          </p:nvSpPr>
          <p:spPr>
            <a:xfrm>
              <a:off x="4572000" y="2890182"/>
              <a:ext cx="5118264" cy="2483035"/>
            </a:xfrm>
            <a:custGeom>
              <a:avLst/>
              <a:gdLst>
                <a:gd name="connsiteX0" fmla="*/ 0 w 4680520"/>
                <a:gd name="connsiteY0" fmla="*/ 0 h 1656184"/>
                <a:gd name="connsiteX1" fmla="*/ 4680520 w 4680520"/>
                <a:gd name="connsiteY1" fmla="*/ 0 h 1656184"/>
                <a:gd name="connsiteX2" fmla="*/ 4680520 w 4680520"/>
                <a:gd name="connsiteY2" fmla="*/ 1656184 h 1656184"/>
                <a:gd name="connsiteX3" fmla="*/ 0 w 4680520"/>
                <a:gd name="connsiteY3" fmla="*/ 1656184 h 1656184"/>
                <a:gd name="connsiteX4" fmla="*/ 0 w 4680520"/>
                <a:gd name="connsiteY4" fmla="*/ 0 h 1656184"/>
                <a:gd name="connsiteX0" fmla="*/ 0 w 4806979"/>
                <a:gd name="connsiteY0" fmla="*/ 0 h 1977197"/>
                <a:gd name="connsiteX1" fmla="*/ 4806979 w 4806979"/>
                <a:gd name="connsiteY1" fmla="*/ 321013 h 1977197"/>
                <a:gd name="connsiteX2" fmla="*/ 4806979 w 4806979"/>
                <a:gd name="connsiteY2" fmla="*/ 1977197 h 1977197"/>
                <a:gd name="connsiteX3" fmla="*/ 126459 w 4806979"/>
                <a:gd name="connsiteY3" fmla="*/ 1977197 h 1977197"/>
                <a:gd name="connsiteX4" fmla="*/ 0 w 4806979"/>
                <a:gd name="connsiteY4" fmla="*/ 0 h 1977197"/>
                <a:gd name="connsiteX0" fmla="*/ 68094 w 4875073"/>
                <a:gd name="connsiteY0" fmla="*/ 0 h 2346848"/>
                <a:gd name="connsiteX1" fmla="*/ 4875073 w 4875073"/>
                <a:gd name="connsiteY1" fmla="*/ 321013 h 2346848"/>
                <a:gd name="connsiteX2" fmla="*/ 4875073 w 4875073"/>
                <a:gd name="connsiteY2" fmla="*/ 1977197 h 2346848"/>
                <a:gd name="connsiteX3" fmla="*/ 0 w 4875073"/>
                <a:gd name="connsiteY3" fmla="*/ 2346848 h 2346848"/>
                <a:gd name="connsiteX4" fmla="*/ 68094 w 4875073"/>
                <a:gd name="connsiteY4" fmla="*/ 0 h 2346848"/>
                <a:gd name="connsiteX0" fmla="*/ 68094 w 4933439"/>
                <a:gd name="connsiteY0" fmla="*/ 136187 h 2483035"/>
                <a:gd name="connsiteX1" fmla="*/ 4933439 w 4933439"/>
                <a:gd name="connsiteY1" fmla="*/ 0 h 2483035"/>
                <a:gd name="connsiteX2" fmla="*/ 4875073 w 4933439"/>
                <a:gd name="connsiteY2" fmla="*/ 2113384 h 2483035"/>
                <a:gd name="connsiteX3" fmla="*/ 0 w 4933439"/>
                <a:gd name="connsiteY3" fmla="*/ 2483035 h 2483035"/>
                <a:gd name="connsiteX4" fmla="*/ 68094 w 4933439"/>
                <a:gd name="connsiteY4" fmla="*/ 136187 h 2483035"/>
                <a:gd name="connsiteX0" fmla="*/ 68094 w 5118264"/>
                <a:gd name="connsiteY0" fmla="*/ 136187 h 2483035"/>
                <a:gd name="connsiteX1" fmla="*/ 4933439 w 5118264"/>
                <a:gd name="connsiteY1" fmla="*/ 0 h 2483035"/>
                <a:gd name="connsiteX2" fmla="*/ 5118264 w 5118264"/>
                <a:gd name="connsiteY2" fmla="*/ 2220389 h 2483035"/>
                <a:gd name="connsiteX3" fmla="*/ 0 w 5118264"/>
                <a:gd name="connsiteY3" fmla="*/ 2483035 h 2483035"/>
                <a:gd name="connsiteX4" fmla="*/ 68094 w 5118264"/>
                <a:gd name="connsiteY4" fmla="*/ 136187 h 248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8264" h="2483035">
                  <a:moveTo>
                    <a:pt x="68094" y="136187"/>
                  </a:moveTo>
                  <a:lnTo>
                    <a:pt x="4933439" y="0"/>
                  </a:lnTo>
                  <a:lnTo>
                    <a:pt x="5118264" y="2220389"/>
                  </a:lnTo>
                  <a:lnTo>
                    <a:pt x="0" y="2483035"/>
                  </a:lnTo>
                  <a:lnTo>
                    <a:pt x="68094" y="13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tangle 4">
              <a:extLst>
                <a:ext uri="{FF2B5EF4-FFF2-40B4-BE49-F238E27FC236}">
                  <a16:creationId xmlns:a16="http://schemas.microsoft.com/office/drawing/2014/main" id="{CBDA75CA-3909-466B-8F3F-BA753C6872D9}"/>
                </a:ext>
              </a:extLst>
            </p:cNvPr>
            <p:cNvSpPr/>
            <p:nvPr/>
          </p:nvSpPr>
          <p:spPr>
            <a:xfrm rot="3262">
              <a:off x="4377447" y="2767283"/>
              <a:ext cx="5118264" cy="2483035"/>
            </a:xfrm>
            <a:custGeom>
              <a:avLst/>
              <a:gdLst>
                <a:gd name="connsiteX0" fmla="*/ 0 w 4680520"/>
                <a:gd name="connsiteY0" fmla="*/ 0 h 1656184"/>
                <a:gd name="connsiteX1" fmla="*/ 4680520 w 4680520"/>
                <a:gd name="connsiteY1" fmla="*/ 0 h 1656184"/>
                <a:gd name="connsiteX2" fmla="*/ 4680520 w 4680520"/>
                <a:gd name="connsiteY2" fmla="*/ 1656184 h 1656184"/>
                <a:gd name="connsiteX3" fmla="*/ 0 w 4680520"/>
                <a:gd name="connsiteY3" fmla="*/ 1656184 h 1656184"/>
                <a:gd name="connsiteX4" fmla="*/ 0 w 4680520"/>
                <a:gd name="connsiteY4" fmla="*/ 0 h 1656184"/>
                <a:gd name="connsiteX0" fmla="*/ 0 w 4806979"/>
                <a:gd name="connsiteY0" fmla="*/ 0 h 1977197"/>
                <a:gd name="connsiteX1" fmla="*/ 4806979 w 4806979"/>
                <a:gd name="connsiteY1" fmla="*/ 321013 h 1977197"/>
                <a:gd name="connsiteX2" fmla="*/ 4806979 w 4806979"/>
                <a:gd name="connsiteY2" fmla="*/ 1977197 h 1977197"/>
                <a:gd name="connsiteX3" fmla="*/ 126459 w 4806979"/>
                <a:gd name="connsiteY3" fmla="*/ 1977197 h 1977197"/>
                <a:gd name="connsiteX4" fmla="*/ 0 w 4806979"/>
                <a:gd name="connsiteY4" fmla="*/ 0 h 1977197"/>
                <a:gd name="connsiteX0" fmla="*/ 68094 w 4875073"/>
                <a:gd name="connsiteY0" fmla="*/ 0 h 2346848"/>
                <a:gd name="connsiteX1" fmla="*/ 4875073 w 4875073"/>
                <a:gd name="connsiteY1" fmla="*/ 321013 h 2346848"/>
                <a:gd name="connsiteX2" fmla="*/ 4875073 w 4875073"/>
                <a:gd name="connsiteY2" fmla="*/ 1977197 h 2346848"/>
                <a:gd name="connsiteX3" fmla="*/ 0 w 4875073"/>
                <a:gd name="connsiteY3" fmla="*/ 2346848 h 2346848"/>
                <a:gd name="connsiteX4" fmla="*/ 68094 w 4875073"/>
                <a:gd name="connsiteY4" fmla="*/ 0 h 2346848"/>
                <a:gd name="connsiteX0" fmla="*/ 68094 w 4933439"/>
                <a:gd name="connsiteY0" fmla="*/ 136187 h 2483035"/>
                <a:gd name="connsiteX1" fmla="*/ 4933439 w 4933439"/>
                <a:gd name="connsiteY1" fmla="*/ 0 h 2483035"/>
                <a:gd name="connsiteX2" fmla="*/ 4875073 w 4933439"/>
                <a:gd name="connsiteY2" fmla="*/ 2113384 h 2483035"/>
                <a:gd name="connsiteX3" fmla="*/ 0 w 4933439"/>
                <a:gd name="connsiteY3" fmla="*/ 2483035 h 2483035"/>
                <a:gd name="connsiteX4" fmla="*/ 68094 w 4933439"/>
                <a:gd name="connsiteY4" fmla="*/ 136187 h 2483035"/>
                <a:gd name="connsiteX0" fmla="*/ 68094 w 5118264"/>
                <a:gd name="connsiteY0" fmla="*/ 136187 h 2483035"/>
                <a:gd name="connsiteX1" fmla="*/ 4933439 w 5118264"/>
                <a:gd name="connsiteY1" fmla="*/ 0 h 2483035"/>
                <a:gd name="connsiteX2" fmla="*/ 5118264 w 5118264"/>
                <a:gd name="connsiteY2" fmla="*/ 2220389 h 2483035"/>
                <a:gd name="connsiteX3" fmla="*/ 0 w 5118264"/>
                <a:gd name="connsiteY3" fmla="*/ 2483035 h 2483035"/>
                <a:gd name="connsiteX4" fmla="*/ 68094 w 5118264"/>
                <a:gd name="connsiteY4" fmla="*/ 136187 h 248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8264" h="2483035">
                  <a:moveTo>
                    <a:pt x="68094" y="136187"/>
                  </a:moveTo>
                  <a:lnTo>
                    <a:pt x="4933439" y="0"/>
                  </a:lnTo>
                  <a:lnTo>
                    <a:pt x="5118264" y="2220389"/>
                  </a:lnTo>
                  <a:lnTo>
                    <a:pt x="0" y="2483035"/>
                  </a:lnTo>
                  <a:lnTo>
                    <a:pt x="68094" y="1361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8" name="TextBox 16">
            <a:extLst>
              <a:ext uri="{FF2B5EF4-FFF2-40B4-BE49-F238E27FC236}">
                <a16:creationId xmlns:a16="http://schemas.microsoft.com/office/drawing/2014/main" id="{0C992316-86C9-4594-BC75-3460069B5FB3}"/>
              </a:ext>
            </a:extLst>
          </p:cNvPr>
          <p:cNvSpPr txBox="1"/>
          <p:nvPr/>
        </p:nvSpPr>
        <p:spPr>
          <a:xfrm rot="20763398">
            <a:off x="1790879" y="3960305"/>
            <a:ext cx="3828771" cy="1456523"/>
          </a:xfrm>
          <a:prstGeom prst="rect">
            <a:avLst/>
          </a:prstGeom>
          <a:solidFill>
            <a:schemeClr val="accent1">
              <a:lumMod val="60000"/>
              <a:lumOff val="40000"/>
            </a:schemeClr>
          </a:solidFill>
          <a:ln>
            <a:noFill/>
          </a:ln>
        </p:spPr>
        <p:txBody>
          <a:bodyPr wrap="square" rtlCol="0">
            <a:noAutofit/>
          </a:bodyPr>
          <a:lstStyle/>
          <a:p>
            <a:pPr algn="ctr"/>
            <a:r>
              <a:rPr lang="en-GB" dirty="0">
                <a:solidFill>
                  <a:schemeClr val="bg1"/>
                </a:solidFill>
                <a:latin typeface="+mn-lt"/>
              </a:rPr>
              <a:t>Interventions can be evaluated and shown to be </a:t>
            </a:r>
            <a:r>
              <a:rPr lang="en-GB" b="1" u="sng" dirty="0">
                <a:solidFill>
                  <a:schemeClr val="bg1"/>
                </a:solidFill>
                <a:latin typeface="+mn-lt"/>
              </a:rPr>
              <a:t>in</a:t>
            </a:r>
            <a:r>
              <a:rPr lang="en-GB" dirty="0">
                <a:solidFill>
                  <a:schemeClr val="bg1"/>
                </a:solidFill>
                <a:latin typeface="+mn-lt"/>
              </a:rPr>
              <a:t>effective.  These are not evidence-based practice. </a:t>
            </a:r>
          </a:p>
        </p:txBody>
      </p:sp>
      <p:pic>
        <p:nvPicPr>
          <p:cNvPr id="14" name="Grafik 13">
            <a:extLst>
              <a:ext uri="{FF2B5EF4-FFF2-40B4-BE49-F238E27FC236}">
                <a16:creationId xmlns:a16="http://schemas.microsoft.com/office/drawing/2014/main" id="{D48478D0-C31B-4DE4-AC9B-8A2FDAAC1D12}"/>
              </a:ext>
            </a:extLst>
          </p:cNvPr>
          <p:cNvPicPr>
            <a:picLocks noChangeAspect="1"/>
          </p:cNvPicPr>
          <p:nvPr/>
        </p:nvPicPr>
        <p:blipFill>
          <a:blip r:embed="rId4"/>
          <a:stretch>
            <a:fillRect/>
          </a:stretch>
        </p:blipFill>
        <p:spPr>
          <a:xfrm>
            <a:off x="10490560" y="6223334"/>
            <a:ext cx="1701440" cy="552968"/>
          </a:xfrm>
          <a:prstGeom prst="rect">
            <a:avLst/>
          </a:prstGeom>
        </p:spPr>
      </p:pic>
    </p:spTree>
    <p:extLst>
      <p:ext uri="{BB962C8B-B14F-4D97-AF65-F5344CB8AC3E}">
        <p14:creationId xmlns:p14="http://schemas.microsoft.com/office/powerpoint/2010/main" val="2601018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P AoR Color Theme ">
  <a:themeElements>
    <a:clrScheme name="Custom 3">
      <a:dk1>
        <a:srgbClr val="262626"/>
      </a:dk1>
      <a:lt1>
        <a:srgbClr val="FFFFFF"/>
      </a:lt1>
      <a:dk2>
        <a:srgbClr val="5A5A50"/>
      </a:dk2>
      <a:lt2>
        <a:srgbClr val="D7E039"/>
      </a:lt2>
      <a:accent1>
        <a:srgbClr val="9FD5B5"/>
      </a:accent1>
      <a:accent2>
        <a:srgbClr val="86789C"/>
      </a:accent2>
      <a:accent3>
        <a:srgbClr val="95C651"/>
      </a:accent3>
      <a:accent4>
        <a:srgbClr val="3F9160"/>
      </a:accent4>
      <a:accent5>
        <a:srgbClr val="7458A2"/>
      </a:accent5>
      <a:accent6>
        <a:srgbClr val="C2CA20"/>
      </a:accent6>
      <a:hlink>
        <a:srgbClr val="7375AF"/>
      </a:hlink>
      <a:folHlink>
        <a:srgbClr val="80008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3994</Words>
  <Application>Microsoft Office PowerPoint</Application>
  <PresentationFormat>Widescreen</PresentationFormat>
  <Paragraphs>348</Paragraphs>
  <Slides>43</Slides>
  <Notes>42</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Arial</vt:lpstr>
      <vt:lpstr>Calibri</vt:lpstr>
      <vt:lpstr>Calibri Light</vt:lpstr>
      <vt:lpstr>Courier New</vt:lpstr>
      <vt:lpstr>Lato</vt:lpstr>
      <vt:lpstr>Lato Black</vt:lpstr>
      <vt:lpstr>Lato Light</vt:lpstr>
      <vt:lpstr>Proxima Nova</vt:lpstr>
      <vt:lpstr>Segoe UI</vt:lpstr>
      <vt:lpstr>Times New Roman</vt:lpstr>
      <vt:lpstr>Wingdings</vt:lpstr>
      <vt:lpstr>CP AoR Color Theme </vt:lpstr>
      <vt:lpstr>Office Theme</vt:lpstr>
      <vt:lpstr>1_Office Theme</vt:lpstr>
      <vt:lpstr>Welcome to the Violence Prevention Workshop! </vt:lpstr>
      <vt:lpstr>Housekeeping Items</vt:lpstr>
      <vt:lpstr>Objectives of today</vt:lpstr>
      <vt:lpstr>Violence Prevention –  What is violence prevention for you?</vt:lpstr>
      <vt:lpstr>Violence against Children  as a public health concern</vt:lpstr>
      <vt:lpstr>INSPIRE – Technical Package</vt:lpstr>
      <vt:lpstr>A public health approach What distinguishes a public health approach?</vt:lpstr>
      <vt:lpstr>Prevention Pyramid of a Public Health Approach</vt:lpstr>
      <vt:lpstr>Evidence-based practices – what does it mean?</vt:lpstr>
      <vt:lpstr>Life-course Analysis</vt:lpstr>
      <vt:lpstr>INSPIRE – clear logic model</vt:lpstr>
      <vt:lpstr>Risk &amp; Protective Factors</vt:lpstr>
      <vt:lpstr>Risk &amp; Protective Factors</vt:lpstr>
      <vt:lpstr>Risk &amp; Protective Factors</vt:lpstr>
      <vt:lpstr>Risk &amp; Protective Factors</vt:lpstr>
      <vt:lpstr>Risk &amp; Protective Factors</vt:lpstr>
      <vt:lpstr>Risk&amp;Protective Factor Identification</vt:lpstr>
      <vt:lpstr>PowerPoint Presentation</vt:lpstr>
      <vt:lpstr>INSPIRE</vt:lpstr>
      <vt:lpstr>PowerPoint Presentation</vt:lpstr>
      <vt:lpstr>INSPIRE – Implementation Handbook </vt:lpstr>
      <vt:lpstr>INSPIRE – Indicator &amp; Results Framework</vt:lpstr>
      <vt:lpstr>INSPIRE </vt:lpstr>
      <vt:lpstr>Quiz</vt:lpstr>
      <vt:lpstr>Quiz – The Approaches</vt:lpstr>
      <vt:lpstr>INSPIRE – The Approaches</vt:lpstr>
      <vt:lpstr>Quiz – The Approaches</vt:lpstr>
      <vt:lpstr>INSPIRE – The Approaches</vt:lpstr>
      <vt:lpstr>Quiz – The Approaches</vt:lpstr>
      <vt:lpstr>INSPIRE – The Approaches</vt:lpstr>
      <vt:lpstr>Quiz – The Approaches</vt:lpstr>
      <vt:lpstr>INSPIRE – The Approaches</vt:lpstr>
      <vt:lpstr>Quiz – The Approaches</vt:lpstr>
      <vt:lpstr>INSPIRE – The Approaches</vt:lpstr>
      <vt:lpstr>PowerPoint Presentation</vt:lpstr>
      <vt:lpstr>INSPIRE versus CPMS</vt:lpstr>
      <vt:lpstr>INSPIRE versus CPMS</vt:lpstr>
      <vt:lpstr>INSPIRE versus CPMS</vt:lpstr>
      <vt:lpstr>INSPIRE versus CPMS</vt:lpstr>
      <vt:lpstr>INSPIRE versus CPMS</vt:lpstr>
      <vt:lpstr>PowerPoint Presentation</vt:lpstr>
      <vt:lpstr>How do you feel?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Donor briefing  Child Protection, Funding &amp; Food Security</dc:title>
  <dc:creator>Petra Heusser</dc:creator>
  <cp:lastModifiedBy>Verena Bloch</cp:lastModifiedBy>
  <cp:revision>151</cp:revision>
  <dcterms:created xsi:type="dcterms:W3CDTF">2020-09-30T07:40:23Z</dcterms:created>
  <dcterms:modified xsi:type="dcterms:W3CDTF">2022-01-31T08:56:11Z</dcterms:modified>
</cp:coreProperties>
</file>