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699" r:id="rId3"/>
    <p:sldMasterId id="2147483723" r:id="rId4"/>
    <p:sldMasterId id="2147483747" r:id="rId5"/>
  </p:sldMasterIdLst>
  <p:notesMasterIdLst>
    <p:notesMasterId r:id="rId53"/>
  </p:notesMasterIdLst>
  <p:sldIdLst>
    <p:sldId id="259" r:id="rId6"/>
    <p:sldId id="262" r:id="rId7"/>
    <p:sldId id="265" r:id="rId8"/>
    <p:sldId id="268" r:id="rId9"/>
    <p:sldId id="271" r:id="rId10"/>
    <p:sldId id="274" r:id="rId11"/>
    <p:sldId id="277" r:id="rId12"/>
    <p:sldId id="280" r:id="rId13"/>
    <p:sldId id="283" r:id="rId14"/>
    <p:sldId id="286" r:id="rId15"/>
    <p:sldId id="289" r:id="rId16"/>
    <p:sldId id="292" r:id="rId17"/>
    <p:sldId id="295" r:id="rId18"/>
    <p:sldId id="298" r:id="rId19"/>
    <p:sldId id="301" r:id="rId20"/>
    <p:sldId id="343" r:id="rId21"/>
    <p:sldId id="346" r:id="rId22"/>
    <p:sldId id="349" r:id="rId23"/>
    <p:sldId id="352" r:id="rId24"/>
    <p:sldId id="355" r:id="rId25"/>
    <p:sldId id="358" r:id="rId26"/>
    <p:sldId id="361" r:id="rId27"/>
    <p:sldId id="364" r:id="rId28"/>
    <p:sldId id="367" r:id="rId29"/>
    <p:sldId id="370" r:id="rId30"/>
    <p:sldId id="373" r:id="rId31"/>
    <p:sldId id="376" r:id="rId32"/>
    <p:sldId id="379" r:id="rId33"/>
    <p:sldId id="382" r:id="rId34"/>
    <p:sldId id="385" r:id="rId35"/>
    <p:sldId id="388" r:id="rId36"/>
    <p:sldId id="391" r:id="rId37"/>
    <p:sldId id="394" r:id="rId38"/>
    <p:sldId id="304" r:id="rId39"/>
    <p:sldId id="307" r:id="rId40"/>
    <p:sldId id="310" r:id="rId41"/>
    <p:sldId id="313" r:id="rId42"/>
    <p:sldId id="316" r:id="rId43"/>
    <p:sldId id="319" r:id="rId44"/>
    <p:sldId id="322" r:id="rId45"/>
    <p:sldId id="325" r:id="rId46"/>
    <p:sldId id="328" r:id="rId47"/>
    <p:sldId id="331" r:id="rId48"/>
    <p:sldId id="334" r:id="rId49"/>
    <p:sldId id="337" r:id="rId50"/>
    <p:sldId id="340" r:id="rId51"/>
    <p:sldId id="396" r:id="rId52"/>
  </p:sldIdLst>
  <p:sldSz cx="12192000" cy="6858000"/>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52692-BCCF-4111-96DF-D783E622FF21}" v="20" dt="2020-10-01T12:17:39.189"/>
    <p1510:client id="{4B7403AE-76E6-4A92-B3C1-FA599714D5DF}" v="29" dt="2020-10-07T12:54:06.359"/>
    <p1510:client id="{52C6C053-DDD4-4F4A-B0F1-49EA94EF52B2}" v="17" vWet="35" dt="2020-10-01T11:43:16.206"/>
    <p1510:client id="{72FC66D1-C180-4CF3-897B-62AD6375D3ED}" v="51" dt="2020-10-01T11:37:37.215"/>
    <p1510:client id="{92C993B3-82F6-4247-991F-B18F6C41EEBF}" v="45" dt="2020-10-01T11:58:56.757"/>
    <p1510:client id="{BEBBEC98-F889-4AA7-AA19-0DCCBE8217F2}" v="44" dt="2020-10-01T12:04:41.245"/>
    <p1510:client id="{FAA27C88-7C46-4E13-94F4-F6EE47DBBA71}" v="25" dt="2020-10-01T11:50:43.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337D5-C0C2-4E78-9BFB-4BE68375068F}" type="doc">
      <dgm:prSet loTypeId="urn:microsoft.com/office/officeart/2005/8/layout/vList2" loCatId="list" qsTypeId="urn:microsoft.com/office/officeart/2005/8/quickstyle/simple1" qsCatId="simple" csTypeId="urn:microsoft.com/office/officeart/2005/8/colors/colorful5" csCatId="colorful"/>
      <dgm:spPr/>
      <dgm:t>
        <a:bodyPr/>
        <a:lstStyle>
          <a:defPPr/>
        </a:lstStyle>
        <a:p>
          <a:endParaRPr lang="en-US"/>
        </a:p>
      </dgm:t>
    </dgm:pt>
    <dgm:pt modelId="{3B36FB89-6590-43C2-8E99-FFC0D9CCFAB4}" type="parTrans" cxnId="{661B7A61-9016-4AFB-A8DD-4D8442E22A79}">
      <dgm:prSet/>
      <dgm:spPr/>
      <dgm:t>
        <a:bodyPr/>
        <a:lstStyle>
          <a:defPPr/>
        </a:lstStyle>
        <a:p>
          <a:endParaRPr lang="en-US"/>
        </a:p>
      </dgm:t>
    </dgm:pt>
    <dgm:pt modelId="{6F6D2E8E-2115-4DEF-ADC2-30C4CBCAA3BA}">
      <dgm:prSet/>
      <dgm:spPr/>
      <dgm:t>
        <a:bodyPr/>
        <a:lstStyle>
          <a:defPPr/>
        </a:lstStyle>
        <a:p>
          <a:r>
            <a:rPr lang="en-AU"/>
            <a:t>A more targeted number of beneficiaries for PSS activities. </a:t>
          </a:r>
          <a:endParaRPr lang="en-US"/>
        </a:p>
      </dgm:t>
    </dgm:pt>
    <dgm:pt modelId="{76FB13B2-DFA2-4AB6-8CE0-A8D8844BD805}" type="sibTrans" cxnId="{661B7A61-9016-4AFB-A8DD-4D8442E22A79}">
      <dgm:prSet/>
      <dgm:spPr/>
      <dgm:t>
        <a:bodyPr/>
        <a:lstStyle>
          <a:defPPr/>
        </a:lstStyle>
        <a:p>
          <a:endParaRPr lang="en-US"/>
        </a:p>
      </dgm:t>
    </dgm:pt>
    <dgm:pt modelId="{BF59D8DD-A3D2-4F48-B106-10582C64D531}" type="parTrans" cxnId="{7C9749EA-DFE9-479D-BD45-274F08DAF59F}">
      <dgm:prSet/>
      <dgm:spPr/>
      <dgm:t>
        <a:bodyPr/>
        <a:lstStyle>
          <a:defPPr/>
        </a:lstStyle>
        <a:p>
          <a:endParaRPr lang="en-US"/>
        </a:p>
      </dgm:t>
    </dgm:pt>
    <dgm:pt modelId="{3A409DAB-AC34-4E0D-8143-A8C5BE6AB10E}">
      <dgm:prSet/>
      <dgm:spPr/>
      <dgm:t>
        <a:bodyPr/>
        <a:lstStyle>
          <a:defPPr/>
        </a:lstStyle>
        <a:p>
          <a:r>
            <a:rPr lang="en-AU"/>
            <a:t>A bigger variety of activities for MHPSS aspects of child protection;</a:t>
          </a:r>
          <a:endParaRPr lang="en-US"/>
        </a:p>
      </dgm:t>
    </dgm:pt>
    <dgm:pt modelId="{F6C7378B-2987-4892-A6BC-B6D3C02D06A5}" type="sibTrans" cxnId="{7C9749EA-DFE9-479D-BD45-274F08DAF59F}">
      <dgm:prSet/>
      <dgm:spPr/>
      <dgm:t>
        <a:bodyPr/>
        <a:lstStyle>
          <a:defPPr/>
        </a:lstStyle>
        <a:p>
          <a:endParaRPr lang="en-US"/>
        </a:p>
      </dgm:t>
    </dgm:pt>
    <dgm:pt modelId="{FEF55487-1941-4490-BA55-3515217F01EE}" type="parTrans" cxnId="{583F7B18-FC60-4E0A-A4FA-7C56F38052CE}">
      <dgm:prSet/>
      <dgm:spPr/>
      <dgm:t>
        <a:bodyPr/>
        <a:lstStyle>
          <a:defPPr/>
        </a:lstStyle>
        <a:p>
          <a:endParaRPr lang="en-US"/>
        </a:p>
      </dgm:t>
    </dgm:pt>
    <dgm:pt modelId="{59980978-7F07-41EE-A498-962ECB85B568}">
      <dgm:prSet/>
      <dgm:spPr/>
      <dgm:t>
        <a:bodyPr/>
        <a:lstStyle>
          <a:defPPr/>
        </a:lstStyle>
        <a:p>
          <a:r>
            <a:rPr lang="en-US"/>
            <a:t>More integrated approaches for MHPSS across sectors.</a:t>
          </a:r>
        </a:p>
      </dgm:t>
    </dgm:pt>
    <dgm:pt modelId="{0742F6B1-193C-4A10-A682-478E58366CBD}" type="sibTrans" cxnId="{583F7B18-FC60-4E0A-A4FA-7C56F38052CE}">
      <dgm:prSet/>
      <dgm:spPr/>
      <dgm:t>
        <a:bodyPr/>
        <a:lstStyle>
          <a:defPPr/>
        </a:lstStyle>
        <a:p>
          <a:endParaRPr lang="en-US"/>
        </a:p>
      </dgm:t>
    </dgm:pt>
    <dgm:pt modelId="{F42DA308-1E1B-814D-959E-E946F45B99F4}" type="pres">
      <dgm:prSet presAssocID="{BD9337D5-C0C2-4E78-9BFB-4BE68375068F}" presName="linear" presStyleCnt="0">
        <dgm:presLayoutVars>
          <dgm:animLvl val="lvl"/>
          <dgm:resizeHandles val="exact"/>
        </dgm:presLayoutVars>
      </dgm:prSet>
      <dgm:spPr/>
    </dgm:pt>
    <dgm:pt modelId="{F14F6371-39A2-2247-A2AD-1FB1B617E974}" type="pres">
      <dgm:prSet presAssocID="{6F6D2E8E-2115-4DEF-ADC2-30C4CBCAA3BA}" presName="parentText" presStyleLbl="node1" presStyleIdx="0" presStyleCnt="3">
        <dgm:presLayoutVars>
          <dgm:chMax val="0"/>
          <dgm:bulletEnabled val="1"/>
        </dgm:presLayoutVars>
      </dgm:prSet>
      <dgm:spPr/>
    </dgm:pt>
    <dgm:pt modelId="{2F0D5898-9E15-6749-B021-98A4C3A5F035}" type="pres">
      <dgm:prSet presAssocID="{76FB13B2-DFA2-4AB6-8CE0-A8D8844BD805}" presName="spacer" presStyleCnt="0"/>
      <dgm:spPr/>
    </dgm:pt>
    <dgm:pt modelId="{B3EF6664-B1AB-EB4D-9ED0-24923F8BFF9B}" type="pres">
      <dgm:prSet presAssocID="{3A409DAB-AC34-4E0D-8143-A8C5BE6AB10E}" presName="parentText" presStyleLbl="node1" presStyleIdx="1" presStyleCnt="3">
        <dgm:presLayoutVars>
          <dgm:chMax val="0"/>
          <dgm:bulletEnabled val="1"/>
        </dgm:presLayoutVars>
      </dgm:prSet>
      <dgm:spPr/>
    </dgm:pt>
    <dgm:pt modelId="{38915898-E9A0-174F-8DDA-4F448A5ED4B5}" type="pres">
      <dgm:prSet presAssocID="{F6C7378B-2987-4892-A6BC-B6D3C02D06A5}" presName="spacer" presStyleCnt="0"/>
      <dgm:spPr/>
    </dgm:pt>
    <dgm:pt modelId="{E87AF6B7-E21F-C84B-A377-DC22A23096FA}" type="pres">
      <dgm:prSet presAssocID="{59980978-7F07-41EE-A498-962ECB85B568}" presName="parentText" presStyleLbl="node1" presStyleIdx="2" presStyleCnt="3">
        <dgm:presLayoutVars>
          <dgm:chMax val="0"/>
          <dgm:bulletEnabled val="1"/>
        </dgm:presLayoutVars>
      </dgm:prSet>
      <dgm:spPr/>
    </dgm:pt>
  </dgm:ptLst>
  <dgm:cxnLst>
    <dgm:cxn modelId="{DB1CDA15-C488-4FB7-80E5-2C8680D46238}" type="presOf" srcId="{BD9337D5-C0C2-4E78-9BFB-4BE68375068F}" destId="{F42DA308-1E1B-814D-959E-E946F45B99F4}" srcOrd="0" destOrd="0" presId="urn:microsoft.com/office/officeart/2005/8/layout/vList2"/>
    <dgm:cxn modelId="{583F7B18-FC60-4E0A-A4FA-7C56F38052CE}" srcId="{BD9337D5-C0C2-4E78-9BFB-4BE68375068F}" destId="{59980978-7F07-41EE-A498-962ECB85B568}" srcOrd="2" destOrd="0" parTransId="{FEF55487-1941-4490-BA55-3515217F01EE}" sibTransId="{0742F6B1-193C-4A10-A682-478E58366CBD}"/>
    <dgm:cxn modelId="{661B7A61-9016-4AFB-A8DD-4D8442E22A79}" srcId="{BD9337D5-C0C2-4E78-9BFB-4BE68375068F}" destId="{6F6D2E8E-2115-4DEF-ADC2-30C4CBCAA3BA}" srcOrd="0" destOrd="0" parTransId="{3B36FB89-6590-43C2-8E99-FFC0D9CCFAB4}" sibTransId="{76FB13B2-DFA2-4AB6-8CE0-A8D8844BD805}"/>
    <dgm:cxn modelId="{A54F186F-F0B0-43F1-A4DF-42B437D87B14}" type="presOf" srcId="{6F6D2E8E-2115-4DEF-ADC2-30C4CBCAA3BA}" destId="{F14F6371-39A2-2247-A2AD-1FB1B617E974}" srcOrd="0" destOrd="0" presId="urn:microsoft.com/office/officeart/2005/8/layout/vList2"/>
    <dgm:cxn modelId="{A48EAEB3-0C86-4E17-88F7-368885D6BE7A}" type="presOf" srcId="{3A409DAB-AC34-4E0D-8143-A8C5BE6AB10E}" destId="{B3EF6664-B1AB-EB4D-9ED0-24923F8BFF9B}" srcOrd="0" destOrd="0" presId="urn:microsoft.com/office/officeart/2005/8/layout/vList2"/>
    <dgm:cxn modelId="{DE44D4E6-436B-4E71-B0D3-60A1CF834A3F}" type="presOf" srcId="{59980978-7F07-41EE-A498-962ECB85B568}" destId="{E87AF6B7-E21F-C84B-A377-DC22A23096FA}" srcOrd="0" destOrd="0" presId="urn:microsoft.com/office/officeart/2005/8/layout/vList2"/>
    <dgm:cxn modelId="{7C9749EA-DFE9-479D-BD45-274F08DAF59F}" srcId="{BD9337D5-C0C2-4E78-9BFB-4BE68375068F}" destId="{3A409DAB-AC34-4E0D-8143-A8C5BE6AB10E}" srcOrd="1" destOrd="0" parTransId="{BF59D8DD-A3D2-4F48-B106-10582C64D531}" sibTransId="{F6C7378B-2987-4892-A6BC-B6D3C02D06A5}"/>
    <dgm:cxn modelId="{F64AB006-D4C9-4E91-9E6F-3E98859848D4}" type="presParOf" srcId="{F42DA308-1E1B-814D-959E-E946F45B99F4}" destId="{F14F6371-39A2-2247-A2AD-1FB1B617E974}" srcOrd="0" destOrd="0" presId="urn:microsoft.com/office/officeart/2005/8/layout/vList2"/>
    <dgm:cxn modelId="{07D9ACF9-6EAA-43CE-8FFD-AC545AEB70AD}" type="presParOf" srcId="{F42DA308-1E1B-814D-959E-E946F45B99F4}" destId="{2F0D5898-9E15-6749-B021-98A4C3A5F035}" srcOrd="1" destOrd="0" presId="urn:microsoft.com/office/officeart/2005/8/layout/vList2"/>
    <dgm:cxn modelId="{080E22A6-6C72-4BD8-87D8-5829B1391F40}" type="presParOf" srcId="{F42DA308-1E1B-814D-959E-E946F45B99F4}" destId="{B3EF6664-B1AB-EB4D-9ED0-24923F8BFF9B}" srcOrd="2" destOrd="0" presId="urn:microsoft.com/office/officeart/2005/8/layout/vList2"/>
    <dgm:cxn modelId="{3E191D53-63F4-4C2A-8FDF-C20A7479CD26}" type="presParOf" srcId="{F42DA308-1E1B-814D-959E-E946F45B99F4}" destId="{38915898-E9A0-174F-8DDA-4F448A5ED4B5}" srcOrd="3" destOrd="0" presId="urn:microsoft.com/office/officeart/2005/8/layout/vList2"/>
    <dgm:cxn modelId="{10E2B67C-DFA5-48C3-8688-DF0CADF3752B}" type="presParOf" srcId="{F42DA308-1E1B-814D-959E-E946F45B99F4}" destId="{E87AF6B7-E21F-C84B-A377-DC22A23096F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9475C809-CF8F-4A61-BDE5-D59E1DF43C78}" type="doc">
      <dgm:prSet loTypeId="urn:microsoft.com/office/officeart/2005/8/layout/vList2" loCatId="list" qsTypeId="urn:microsoft.com/office/officeart/2005/8/quickstyle/simple1" qsCatId="simple" csTypeId="urn:microsoft.com/office/officeart/2005/8/colors/colorful5" csCatId="colorful"/>
      <dgm:spPr/>
      <dgm:t>
        <a:bodyPr/>
        <a:lstStyle>
          <a:defPPr/>
        </a:lstStyle>
        <a:p>
          <a:endParaRPr lang="en-US"/>
        </a:p>
      </dgm:t>
    </dgm:pt>
    <dgm:pt modelId="{CF88A861-5764-4FC4-83F8-A355CE1EAD34}" type="parTrans" cxnId="{3A62A3A4-8E33-4C3C-8B6B-3BE3AE76BFEC}">
      <dgm:prSet/>
      <dgm:spPr/>
      <dgm:t>
        <a:bodyPr/>
        <a:lstStyle>
          <a:defPPr/>
        </a:lstStyle>
        <a:p>
          <a:endParaRPr lang="en-US"/>
        </a:p>
      </dgm:t>
    </dgm:pt>
    <dgm:pt modelId="{33554D8A-DD5C-4AA5-A8E4-74F286EBED32}">
      <dgm:prSet/>
      <dgm:spPr/>
      <dgm:t>
        <a:bodyPr/>
        <a:lstStyle>
          <a:defPPr/>
        </a:lstStyle>
        <a:p>
          <a:r>
            <a:rPr lang="en-US"/>
            <a:t>Step 1: 	gathering  essential information to estimate how many children are in need of MHPSS services and have access to services. </a:t>
          </a:r>
        </a:p>
      </dgm:t>
    </dgm:pt>
    <dgm:pt modelId="{160A4E75-F966-469A-9B53-17E0F4E4A3B6}" type="sibTrans" cxnId="{3A62A3A4-8E33-4C3C-8B6B-3BE3AE76BFEC}">
      <dgm:prSet/>
      <dgm:spPr/>
      <dgm:t>
        <a:bodyPr/>
        <a:lstStyle>
          <a:defPPr/>
        </a:lstStyle>
        <a:p>
          <a:endParaRPr lang="en-US"/>
        </a:p>
      </dgm:t>
    </dgm:pt>
    <dgm:pt modelId="{85DC3730-2FA6-48EC-8BBF-8F71D58B301E}" type="parTrans" cxnId="{C52D6007-BC11-4E80-A673-C888C9710DD5}">
      <dgm:prSet/>
      <dgm:spPr/>
      <dgm:t>
        <a:bodyPr/>
        <a:lstStyle>
          <a:defPPr/>
        </a:lstStyle>
        <a:p>
          <a:endParaRPr lang="en-US"/>
        </a:p>
      </dgm:t>
    </dgm:pt>
    <dgm:pt modelId="{923F9655-441D-4D77-896B-DE944B444A54}">
      <dgm:prSet/>
      <dgm:spPr/>
      <dgm:t>
        <a:bodyPr/>
        <a:lstStyle>
          <a:defPPr/>
        </a:lstStyle>
        <a:p>
          <a:r>
            <a:rPr lang="en-US"/>
            <a:t>In step 2: 	adjusting these numbers in line with what is considered good practice in MHPSS.</a:t>
          </a:r>
        </a:p>
      </dgm:t>
    </dgm:pt>
    <dgm:pt modelId="{D9998BEE-7AD2-4429-BED0-F7F0BA93F4BE}" type="sibTrans" cxnId="{C52D6007-BC11-4E80-A673-C888C9710DD5}">
      <dgm:prSet/>
      <dgm:spPr/>
      <dgm:t>
        <a:bodyPr/>
        <a:lstStyle>
          <a:defPPr/>
        </a:lstStyle>
        <a:p>
          <a:endParaRPr lang="en-US"/>
        </a:p>
      </dgm:t>
    </dgm:pt>
    <dgm:pt modelId="{C4B41D00-0E6C-459D-8A46-C43668A6B0B0}" type="parTrans" cxnId="{BCD40F54-0C59-4938-9BFB-A99DFE6CD95C}">
      <dgm:prSet/>
      <dgm:spPr/>
      <dgm:t>
        <a:bodyPr/>
        <a:lstStyle>
          <a:defPPr/>
        </a:lstStyle>
        <a:p>
          <a:endParaRPr lang="en-US"/>
        </a:p>
      </dgm:t>
    </dgm:pt>
    <dgm:pt modelId="{EB8970AD-43E6-4AE5-9088-CEBF4CED424A}">
      <dgm:prSet/>
      <dgm:spPr/>
      <dgm:t>
        <a:bodyPr/>
        <a:lstStyle>
          <a:defPPr/>
        </a:lstStyle>
        <a:p>
          <a:r>
            <a:rPr lang="en-US"/>
            <a:t>In step 3: 	summarizing conclusions.</a:t>
          </a:r>
          <a:r>
            <a:rPr lang="en-BE"/>
            <a:t> </a:t>
          </a:r>
          <a:endParaRPr lang="en-US"/>
        </a:p>
      </dgm:t>
    </dgm:pt>
    <dgm:pt modelId="{352BB8E5-EED4-450A-8282-0C9B8436751F}" type="sibTrans" cxnId="{BCD40F54-0C59-4938-9BFB-A99DFE6CD95C}">
      <dgm:prSet/>
      <dgm:spPr/>
      <dgm:t>
        <a:bodyPr/>
        <a:lstStyle>
          <a:defPPr/>
        </a:lstStyle>
        <a:p>
          <a:endParaRPr lang="en-US"/>
        </a:p>
      </dgm:t>
    </dgm:pt>
    <dgm:pt modelId="{91916FB2-6EF0-F94B-9078-1909E9508011}" type="pres">
      <dgm:prSet presAssocID="{9475C809-CF8F-4A61-BDE5-D59E1DF43C78}" presName="linear" presStyleCnt="0">
        <dgm:presLayoutVars>
          <dgm:animLvl val="lvl"/>
          <dgm:resizeHandles val="exact"/>
        </dgm:presLayoutVars>
      </dgm:prSet>
      <dgm:spPr/>
    </dgm:pt>
    <dgm:pt modelId="{44D12C10-587E-F142-95D2-4026A00C4586}" type="pres">
      <dgm:prSet presAssocID="{33554D8A-DD5C-4AA5-A8E4-74F286EBED32}" presName="parentText" presStyleLbl="node1" presStyleIdx="0" presStyleCnt="3">
        <dgm:presLayoutVars>
          <dgm:chMax val="0"/>
          <dgm:bulletEnabled val="1"/>
        </dgm:presLayoutVars>
      </dgm:prSet>
      <dgm:spPr/>
    </dgm:pt>
    <dgm:pt modelId="{C5DA992A-5130-3341-8E1F-4CC8BA4FD0E8}" type="pres">
      <dgm:prSet presAssocID="{160A4E75-F966-469A-9B53-17E0F4E4A3B6}" presName="spacer" presStyleCnt="0"/>
      <dgm:spPr/>
    </dgm:pt>
    <dgm:pt modelId="{65F4B93B-EE74-314A-9217-9CCF816044F0}" type="pres">
      <dgm:prSet presAssocID="{923F9655-441D-4D77-896B-DE944B444A54}" presName="parentText" presStyleLbl="node1" presStyleIdx="1" presStyleCnt="3">
        <dgm:presLayoutVars>
          <dgm:chMax val="0"/>
          <dgm:bulletEnabled val="1"/>
        </dgm:presLayoutVars>
      </dgm:prSet>
      <dgm:spPr/>
    </dgm:pt>
    <dgm:pt modelId="{663ECB51-B87C-894C-88AC-66BC76A64331}" type="pres">
      <dgm:prSet presAssocID="{D9998BEE-7AD2-4429-BED0-F7F0BA93F4BE}" presName="spacer" presStyleCnt="0"/>
      <dgm:spPr/>
    </dgm:pt>
    <dgm:pt modelId="{30A11BA7-BCEC-604D-9D31-D195393193A3}" type="pres">
      <dgm:prSet presAssocID="{EB8970AD-43E6-4AE5-9088-CEBF4CED424A}" presName="parentText" presStyleLbl="node1" presStyleIdx="2" presStyleCnt="3">
        <dgm:presLayoutVars>
          <dgm:chMax val="0"/>
          <dgm:bulletEnabled val="1"/>
        </dgm:presLayoutVars>
      </dgm:prSet>
      <dgm:spPr/>
    </dgm:pt>
  </dgm:ptLst>
  <dgm:cxnLst>
    <dgm:cxn modelId="{C52D6007-BC11-4E80-A673-C888C9710DD5}" srcId="{9475C809-CF8F-4A61-BDE5-D59E1DF43C78}" destId="{923F9655-441D-4D77-896B-DE944B444A54}" srcOrd="1" destOrd="0" parTransId="{85DC3730-2FA6-48EC-8BBF-8F71D58B301E}" sibTransId="{D9998BEE-7AD2-4429-BED0-F7F0BA93F4BE}"/>
    <dgm:cxn modelId="{BCD40F54-0C59-4938-9BFB-A99DFE6CD95C}" srcId="{9475C809-CF8F-4A61-BDE5-D59E1DF43C78}" destId="{EB8970AD-43E6-4AE5-9088-CEBF4CED424A}" srcOrd="2" destOrd="0" parTransId="{C4B41D00-0E6C-459D-8A46-C43668A6B0B0}" sibTransId="{352BB8E5-EED4-450A-8282-0C9B8436751F}"/>
    <dgm:cxn modelId="{11F51577-C552-4487-8475-9B93A71A553E}" type="presOf" srcId="{923F9655-441D-4D77-896B-DE944B444A54}" destId="{65F4B93B-EE74-314A-9217-9CCF816044F0}" srcOrd="0" destOrd="0" presId="urn:microsoft.com/office/officeart/2005/8/layout/vList2"/>
    <dgm:cxn modelId="{3A62A3A4-8E33-4C3C-8B6B-3BE3AE76BFEC}" srcId="{9475C809-CF8F-4A61-BDE5-D59E1DF43C78}" destId="{33554D8A-DD5C-4AA5-A8E4-74F286EBED32}" srcOrd="0" destOrd="0" parTransId="{CF88A861-5764-4FC4-83F8-A355CE1EAD34}" sibTransId="{160A4E75-F966-469A-9B53-17E0F4E4A3B6}"/>
    <dgm:cxn modelId="{10AECEBC-63C3-4C63-9538-CE367B5CA09B}" type="presOf" srcId="{9475C809-CF8F-4A61-BDE5-D59E1DF43C78}" destId="{91916FB2-6EF0-F94B-9078-1909E9508011}" srcOrd="0" destOrd="0" presId="urn:microsoft.com/office/officeart/2005/8/layout/vList2"/>
    <dgm:cxn modelId="{6F340CE3-44D0-4A10-B82B-D4DF07294485}" type="presOf" srcId="{33554D8A-DD5C-4AA5-A8E4-74F286EBED32}" destId="{44D12C10-587E-F142-95D2-4026A00C4586}" srcOrd="0" destOrd="0" presId="urn:microsoft.com/office/officeart/2005/8/layout/vList2"/>
    <dgm:cxn modelId="{7E73FBF6-B5C1-403F-B5D6-8964135A6954}" type="presOf" srcId="{EB8970AD-43E6-4AE5-9088-CEBF4CED424A}" destId="{30A11BA7-BCEC-604D-9D31-D195393193A3}" srcOrd="0" destOrd="0" presId="urn:microsoft.com/office/officeart/2005/8/layout/vList2"/>
    <dgm:cxn modelId="{98CF391D-39B8-4726-BF62-3A7D4A490287}" type="presParOf" srcId="{91916FB2-6EF0-F94B-9078-1909E9508011}" destId="{44D12C10-587E-F142-95D2-4026A00C4586}" srcOrd="0" destOrd="0" presId="urn:microsoft.com/office/officeart/2005/8/layout/vList2"/>
    <dgm:cxn modelId="{D92D195C-513C-4722-9BD0-8F3AD5E52A00}" type="presParOf" srcId="{91916FB2-6EF0-F94B-9078-1909E9508011}" destId="{C5DA992A-5130-3341-8E1F-4CC8BA4FD0E8}" srcOrd="1" destOrd="0" presId="urn:microsoft.com/office/officeart/2005/8/layout/vList2"/>
    <dgm:cxn modelId="{0FEE521F-5520-4B02-B0C5-BEE5E78C58F3}" type="presParOf" srcId="{91916FB2-6EF0-F94B-9078-1909E9508011}" destId="{65F4B93B-EE74-314A-9217-9CCF816044F0}" srcOrd="2" destOrd="0" presId="urn:microsoft.com/office/officeart/2005/8/layout/vList2"/>
    <dgm:cxn modelId="{A48C8AA9-7837-4ACF-86C3-9E388DF7BEB7}" type="presParOf" srcId="{91916FB2-6EF0-F94B-9078-1909E9508011}" destId="{663ECB51-B87C-894C-88AC-66BC76A64331}" srcOrd="3" destOrd="0" presId="urn:microsoft.com/office/officeart/2005/8/layout/vList2"/>
    <dgm:cxn modelId="{EC4F95D8-5AAB-42A9-AD2F-766DF2D33FC1}" type="presParOf" srcId="{91916FB2-6EF0-F94B-9078-1909E9508011}" destId="{30A11BA7-BCEC-604D-9D31-D195393193A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F1C4ACED-5C45-4B31-8250-F0CF937EE189}"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defPPr/>
        </a:lstStyle>
        <a:p>
          <a:endParaRPr lang="en-US"/>
        </a:p>
      </dgm:t>
    </dgm:pt>
    <dgm:pt modelId="{D67A66DB-4F4C-4447-86F0-A38DFDDE99CC}" type="parTrans" cxnId="{F761758B-CDDD-4F86-953F-D6FF4345531B}">
      <dgm:prSet/>
      <dgm:spPr/>
      <dgm:t>
        <a:bodyPr/>
        <a:lstStyle>
          <a:defPPr/>
        </a:lstStyle>
        <a:p>
          <a:endParaRPr lang="en-US"/>
        </a:p>
      </dgm:t>
    </dgm:pt>
    <dgm:pt modelId="{CCA217FC-67F8-4FED-80EE-749BDA057A49}">
      <dgm:prSet custT="1"/>
      <dgm:spPr/>
      <dgm:t>
        <a:bodyPr/>
        <a:lstStyle>
          <a:defPPr/>
        </a:lstStyle>
        <a:p>
          <a:r>
            <a:rPr lang="en-US" sz="1800"/>
            <a:t>What percentage of children can be assisted on level 2,3,4  in relation to the CIN in prioritized areas?       %</a:t>
          </a:r>
        </a:p>
      </dgm:t>
    </dgm:pt>
    <dgm:pt modelId="{1CBCFABB-7204-4455-B7A1-B4A02171BBB0}" type="sibTrans" cxnId="{F761758B-CDDD-4F86-953F-D6FF4345531B}">
      <dgm:prSet/>
      <dgm:spPr/>
      <dgm:t>
        <a:bodyPr/>
        <a:lstStyle>
          <a:defPPr/>
        </a:lstStyle>
        <a:p>
          <a:endParaRPr lang="en-US"/>
        </a:p>
      </dgm:t>
    </dgm:pt>
    <dgm:pt modelId="{65F890C0-1371-4448-98ED-8F5F0FD5F652}" type="parTrans" cxnId="{C83B24A6-80DF-41C5-A0AD-704C80010308}">
      <dgm:prSet/>
      <dgm:spPr/>
      <dgm:t>
        <a:bodyPr/>
        <a:lstStyle>
          <a:defPPr/>
        </a:lstStyle>
        <a:p>
          <a:endParaRPr lang="en-US"/>
        </a:p>
      </dgm:t>
    </dgm:pt>
    <dgm:pt modelId="{10D4EB40-853C-418B-BDD2-16A77BA95F28}">
      <dgm:prSet custT="1"/>
      <dgm:spPr/>
      <dgm:t>
        <a:bodyPr/>
        <a:lstStyle>
          <a:defPPr/>
        </a:lstStyle>
        <a:p>
          <a:r>
            <a:rPr lang="en-US" sz="1800"/>
            <a:t>If the percentage on level 2 exceeds 75%, you have to calculate 75% of the CIN in prioritized areas to obtain an adjusted number of children who can be assisted on level 2. If the percentage is 75% or less, the adjusted number of children who can be assisted on level 2 remains the same.</a:t>
          </a:r>
        </a:p>
      </dgm:t>
    </dgm:pt>
    <dgm:pt modelId="{B7C0AF1C-DB74-4FCE-B44F-285C5205567C}" type="sibTrans" cxnId="{C83B24A6-80DF-41C5-A0AD-704C80010308}">
      <dgm:prSet/>
      <dgm:spPr/>
      <dgm:t>
        <a:bodyPr/>
        <a:lstStyle>
          <a:defPPr/>
        </a:lstStyle>
        <a:p>
          <a:endParaRPr lang="en-US"/>
        </a:p>
      </dgm:t>
    </dgm:pt>
    <dgm:pt modelId="{00A58EE8-699F-49FA-A3DB-C267FFE2331D}" type="parTrans" cxnId="{10C1A17B-E26A-49C2-A123-A0FFC1F886EC}">
      <dgm:prSet/>
      <dgm:spPr/>
      <dgm:t>
        <a:bodyPr/>
        <a:lstStyle>
          <a:defPPr/>
        </a:lstStyle>
        <a:p>
          <a:endParaRPr lang="en-US"/>
        </a:p>
      </dgm:t>
    </dgm:pt>
    <dgm:pt modelId="{F43F53BB-7E6E-47B6-B8FA-4410CA364D8C}">
      <dgm:prSet/>
      <dgm:spPr/>
      <dgm:t>
        <a:bodyPr/>
        <a:lstStyle>
          <a:defPPr/>
        </a:lstStyle>
        <a:p>
          <a:r>
            <a:rPr lang="en-US"/>
            <a:t>If the percentage in level 3 is less than 15%, you have to calculate 15% of the CIN in prioritized areas to obtain an adjusted number of children who can be assisted on level 2. </a:t>
          </a:r>
        </a:p>
      </dgm:t>
    </dgm:pt>
    <dgm:pt modelId="{DA46F919-1DBC-4B8B-8CC2-DC0483AC1FF6}" type="sibTrans" cxnId="{10C1A17B-E26A-49C2-A123-A0FFC1F886EC}">
      <dgm:prSet/>
      <dgm:spPr/>
      <dgm:t>
        <a:bodyPr/>
        <a:lstStyle>
          <a:defPPr/>
        </a:lstStyle>
        <a:p>
          <a:endParaRPr lang="en-US"/>
        </a:p>
      </dgm:t>
    </dgm:pt>
    <dgm:pt modelId="{81D950CC-EF33-45EB-9DF9-C2DEB6D74EA2}" type="parTrans" cxnId="{8CC110D5-7631-4370-9980-EA5D84EB4ED5}">
      <dgm:prSet/>
      <dgm:spPr/>
      <dgm:t>
        <a:bodyPr/>
        <a:lstStyle>
          <a:defPPr/>
        </a:lstStyle>
        <a:p>
          <a:endParaRPr lang="en-US"/>
        </a:p>
      </dgm:t>
    </dgm:pt>
    <dgm:pt modelId="{41F839C1-143A-4173-9865-6D40C22DFE68}">
      <dgm:prSet/>
      <dgm:spPr/>
      <dgm:t>
        <a:bodyPr/>
        <a:lstStyle>
          <a:defPPr/>
        </a:lstStyle>
        <a:p>
          <a:r>
            <a:rPr lang="en-US"/>
            <a:t>If the percentage on level 3 is less than 4%, you have to calculate 3% of the CIN in prioritized areas to obtain an adjusted number of children who can be assisted on level 4.</a:t>
          </a:r>
        </a:p>
      </dgm:t>
    </dgm:pt>
    <dgm:pt modelId="{CFC4C76F-B8EA-45D7-9560-19BA7F0FC5B0}" type="sibTrans" cxnId="{8CC110D5-7631-4370-9980-EA5D84EB4ED5}">
      <dgm:prSet/>
      <dgm:spPr/>
      <dgm:t>
        <a:bodyPr/>
        <a:lstStyle>
          <a:defPPr/>
        </a:lstStyle>
        <a:p>
          <a:endParaRPr lang="en-US"/>
        </a:p>
      </dgm:t>
    </dgm:pt>
    <dgm:pt modelId="{CEA93EA4-DD16-A44E-889E-E0A33B62611C}" type="pres">
      <dgm:prSet presAssocID="{F1C4ACED-5C45-4B31-8250-F0CF937EE189}" presName="outerComposite" presStyleCnt="0">
        <dgm:presLayoutVars>
          <dgm:chMax val="5"/>
          <dgm:dir/>
          <dgm:resizeHandles val="exact"/>
        </dgm:presLayoutVars>
      </dgm:prSet>
      <dgm:spPr/>
    </dgm:pt>
    <dgm:pt modelId="{8EF47907-890F-304C-87F7-CD63E63ECED6}" type="pres">
      <dgm:prSet presAssocID="{F1C4ACED-5C45-4B31-8250-F0CF937EE189}" presName="dummyMaxCanvas" presStyleCnt="0">
        <dgm:presLayoutVars/>
      </dgm:prSet>
      <dgm:spPr/>
    </dgm:pt>
    <dgm:pt modelId="{D44FAC94-0F5C-7D4B-91A5-EC4A32EF9B87}" type="pres">
      <dgm:prSet presAssocID="{F1C4ACED-5C45-4B31-8250-F0CF937EE189}" presName="FourNodes_1" presStyleLbl="node1" presStyleIdx="0" presStyleCnt="4">
        <dgm:presLayoutVars>
          <dgm:bulletEnabled val="1"/>
        </dgm:presLayoutVars>
      </dgm:prSet>
      <dgm:spPr/>
    </dgm:pt>
    <dgm:pt modelId="{C885ADF8-D85D-0B4D-89CF-05617A606F58}" type="pres">
      <dgm:prSet presAssocID="{F1C4ACED-5C45-4B31-8250-F0CF937EE189}" presName="FourNodes_2" presStyleLbl="node1" presStyleIdx="1" presStyleCnt="4" custScaleX="104492" custScaleY="109559">
        <dgm:presLayoutVars>
          <dgm:bulletEnabled val="1"/>
        </dgm:presLayoutVars>
      </dgm:prSet>
      <dgm:spPr/>
    </dgm:pt>
    <dgm:pt modelId="{6F8379F8-37DE-5F4E-9105-2D718414305C}" type="pres">
      <dgm:prSet presAssocID="{F1C4ACED-5C45-4B31-8250-F0CF937EE189}" presName="FourNodes_3" presStyleLbl="node1" presStyleIdx="2" presStyleCnt="4">
        <dgm:presLayoutVars>
          <dgm:bulletEnabled val="1"/>
        </dgm:presLayoutVars>
      </dgm:prSet>
      <dgm:spPr/>
    </dgm:pt>
    <dgm:pt modelId="{C6129A97-7D7F-D643-9E08-99C73336FF06}" type="pres">
      <dgm:prSet presAssocID="{F1C4ACED-5C45-4B31-8250-F0CF937EE189}" presName="FourNodes_4" presStyleLbl="node1" presStyleIdx="3" presStyleCnt="4">
        <dgm:presLayoutVars>
          <dgm:bulletEnabled val="1"/>
        </dgm:presLayoutVars>
      </dgm:prSet>
      <dgm:spPr/>
    </dgm:pt>
    <dgm:pt modelId="{799A2284-55E9-0B46-AFE6-818465C2077D}" type="pres">
      <dgm:prSet presAssocID="{F1C4ACED-5C45-4B31-8250-F0CF937EE189}" presName="FourConn_1-2" presStyleLbl="fgAccFollowNode1" presStyleIdx="0" presStyleCnt="3">
        <dgm:presLayoutVars>
          <dgm:bulletEnabled val="1"/>
        </dgm:presLayoutVars>
      </dgm:prSet>
      <dgm:spPr/>
    </dgm:pt>
    <dgm:pt modelId="{40DD27D5-B38C-D446-A20C-57740783ACC8}" type="pres">
      <dgm:prSet presAssocID="{F1C4ACED-5C45-4B31-8250-F0CF937EE189}" presName="FourConn_2-3" presStyleLbl="fgAccFollowNode1" presStyleIdx="1" presStyleCnt="3">
        <dgm:presLayoutVars>
          <dgm:bulletEnabled val="1"/>
        </dgm:presLayoutVars>
      </dgm:prSet>
      <dgm:spPr/>
    </dgm:pt>
    <dgm:pt modelId="{F2A1C863-245F-D240-9A74-16FA480C575D}" type="pres">
      <dgm:prSet presAssocID="{F1C4ACED-5C45-4B31-8250-F0CF937EE189}" presName="FourConn_3-4" presStyleLbl="fgAccFollowNode1" presStyleIdx="2" presStyleCnt="3">
        <dgm:presLayoutVars>
          <dgm:bulletEnabled val="1"/>
        </dgm:presLayoutVars>
      </dgm:prSet>
      <dgm:spPr/>
    </dgm:pt>
    <dgm:pt modelId="{E6F74506-1B9C-8246-89D1-A8C29E7F79A1}" type="pres">
      <dgm:prSet presAssocID="{F1C4ACED-5C45-4B31-8250-F0CF937EE189}" presName="FourNodes_1_text" presStyleLbl="node1" presStyleIdx="3" presStyleCnt="4">
        <dgm:presLayoutVars>
          <dgm:bulletEnabled val="1"/>
        </dgm:presLayoutVars>
      </dgm:prSet>
      <dgm:spPr/>
    </dgm:pt>
    <dgm:pt modelId="{BB73F484-6931-CD48-BD4D-90B7D341FA50}" type="pres">
      <dgm:prSet presAssocID="{F1C4ACED-5C45-4B31-8250-F0CF937EE189}" presName="FourNodes_2_text" presStyleLbl="node1" presStyleIdx="3" presStyleCnt="4">
        <dgm:presLayoutVars>
          <dgm:bulletEnabled val="1"/>
        </dgm:presLayoutVars>
      </dgm:prSet>
      <dgm:spPr/>
    </dgm:pt>
    <dgm:pt modelId="{586A2138-1D04-B141-87CD-C4E2A9789ABE}" type="pres">
      <dgm:prSet presAssocID="{F1C4ACED-5C45-4B31-8250-F0CF937EE189}" presName="FourNodes_3_text" presStyleLbl="node1" presStyleIdx="3" presStyleCnt="4">
        <dgm:presLayoutVars>
          <dgm:bulletEnabled val="1"/>
        </dgm:presLayoutVars>
      </dgm:prSet>
      <dgm:spPr/>
    </dgm:pt>
    <dgm:pt modelId="{3F98AF6B-F340-4D4C-AC12-4B7AF6B031DF}" type="pres">
      <dgm:prSet presAssocID="{F1C4ACED-5C45-4B31-8250-F0CF937EE189}" presName="FourNodes_4_text" presStyleLbl="node1" presStyleIdx="3" presStyleCnt="4">
        <dgm:presLayoutVars>
          <dgm:bulletEnabled val="1"/>
        </dgm:presLayoutVars>
      </dgm:prSet>
      <dgm:spPr/>
    </dgm:pt>
  </dgm:ptLst>
  <dgm:cxnLst>
    <dgm:cxn modelId="{39C54119-6CBF-4C3F-9856-2FB883DE3929}" type="presOf" srcId="{CCA217FC-67F8-4FED-80EE-749BDA057A49}" destId="{D44FAC94-0F5C-7D4B-91A5-EC4A32EF9B87}" srcOrd="0" destOrd="0" presId="urn:microsoft.com/office/officeart/2005/8/layout/vProcess5"/>
    <dgm:cxn modelId="{3C145D1E-091A-4D90-9AC4-E225E3CF37C0}" type="presOf" srcId="{41F839C1-143A-4173-9865-6D40C22DFE68}" destId="{3F98AF6B-F340-4D4C-AC12-4B7AF6B031DF}" srcOrd="1" destOrd="0" presId="urn:microsoft.com/office/officeart/2005/8/layout/vProcess5"/>
    <dgm:cxn modelId="{7B572826-7C87-4D4C-8CBF-A34D93ACE1A1}" type="presOf" srcId="{1CBCFABB-7204-4455-B7A1-B4A02171BBB0}" destId="{799A2284-55E9-0B46-AFE6-818465C2077D}" srcOrd="0" destOrd="0" presId="urn:microsoft.com/office/officeart/2005/8/layout/vProcess5"/>
    <dgm:cxn modelId="{046D2D2C-B71F-4873-BECF-2801A7C3CEB1}" type="presOf" srcId="{B7C0AF1C-DB74-4FCE-B44F-285C5205567C}" destId="{40DD27D5-B38C-D446-A20C-57740783ACC8}" srcOrd="0" destOrd="0" presId="urn:microsoft.com/office/officeart/2005/8/layout/vProcess5"/>
    <dgm:cxn modelId="{E45DB638-F3D2-4F28-9CCC-237A779FA279}" type="presOf" srcId="{CCA217FC-67F8-4FED-80EE-749BDA057A49}" destId="{E6F74506-1B9C-8246-89D1-A8C29E7F79A1}" srcOrd="1" destOrd="0" presId="urn:microsoft.com/office/officeart/2005/8/layout/vProcess5"/>
    <dgm:cxn modelId="{10C1A17B-E26A-49C2-A123-A0FFC1F886EC}" srcId="{F1C4ACED-5C45-4B31-8250-F0CF937EE189}" destId="{F43F53BB-7E6E-47B6-B8FA-4410CA364D8C}" srcOrd="2" destOrd="0" parTransId="{00A58EE8-699F-49FA-A3DB-C267FFE2331D}" sibTransId="{DA46F919-1DBC-4B8B-8CC2-DC0483AC1FF6}"/>
    <dgm:cxn modelId="{F761758B-CDDD-4F86-953F-D6FF4345531B}" srcId="{F1C4ACED-5C45-4B31-8250-F0CF937EE189}" destId="{CCA217FC-67F8-4FED-80EE-749BDA057A49}" srcOrd="0" destOrd="0" parTransId="{D67A66DB-4F4C-4447-86F0-A38DFDDE99CC}" sibTransId="{1CBCFABB-7204-4455-B7A1-B4A02171BBB0}"/>
    <dgm:cxn modelId="{BA818E96-5197-43A4-9D4C-FDFD9B451F41}" type="presOf" srcId="{F43F53BB-7E6E-47B6-B8FA-4410CA364D8C}" destId="{6F8379F8-37DE-5F4E-9105-2D718414305C}" srcOrd="0" destOrd="0" presId="urn:microsoft.com/office/officeart/2005/8/layout/vProcess5"/>
    <dgm:cxn modelId="{77EE48A4-C34F-4A32-A8C9-9C2945B3EC34}" type="presOf" srcId="{F43F53BB-7E6E-47B6-B8FA-4410CA364D8C}" destId="{586A2138-1D04-B141-87CD-C4E2A9789ABE}" srcOrd="1" destOrd="0" presId="urn:microsoft.com/office/officeart/2005/8/layout/vProcess5"/>
    <dgm:cxn modelId="{C83B24A6-80DF-41C5-A0AD-704C80010308}" srcId="{F1C4ACED-5C45-4B31-8250-F0CF937EE189}" destId="{10D4EB40-853C-418B-BDD2-16A77BA95F28}" srcOrd="1" destOrd="0" parTransId="{65F890C0-1371-4448-98ED-8F5F0FD5F652}" sibTransId="{B7C0AF1C-DB74-4FCE-B44F-285C5205567C}"/>
    <dgm:cxn modelId="{8CC110D5-7631-4370-9980-EA5D84EB4ED5}" srcId="{F1C4ACED-5C45-4B31-8250-F0CF937EE189}" destId="{41F839C1-143A-4173-9865-6D40C22DFE68}" srcOrd="3" destOrd="0" parTransId="{81D950CC-EF33-45EB-9DF9-C2DEB6D74EA2}" sibTransId="{CFC4C76F-B8EA-45D7-9560-19BA7F0FC5B0}"/>
    <dgm:cxn modelId="{3FDF62DD-B480-407C-8FED-6D471BEAE748}" type="presOf" srcId="{DA46F919-1DBC-4B8B-8CC2-DC0483AC1FF6}" destId="{F2A1C863-245F-D240-9A74-16FA480C575D}" srcOrd="0" destOrd="0" presId="urn:microsoft.com/office/officeart/2005/8/layout/vProcess5"/>
    <dgm:cxn modelId="{A0535EE4-EE2D-485A-AC8A-31984002ABA1}" type="presOf" srcId="{10D4EB40-853C-418B-BDD2-16A77BA95F28}" destId="{C885ADF8-D85D-0B4D-89CF-05617A606F58}" srcOrd="0" destOrd="0" presId="urn:microsoft.com/office/officeart/2005/8/layout/vProcess5"/>
    <dgm:cxn modelId="{085951EC-5E00-43E5-B60D-79A720AC02E8}" type="presOf" srcId="{41F839C1-143A-4173-9865-6D40C22DFE68}" destId="{C6129A97-7D7F-D643-9E08-99C73336FF06}" srcOrd="0" destOrd="0" presId="urn:microsoft.com/office/officeart/2005/8/layout/vProcess5"/>
    <dgm:cxn modelId="{5B56C0FA-A1D2-493F-BCE4-414FA5C3E387}" type="presOf" srcId="{10D4EB40-853C-418B-BDD2-16A77BA95F28}" destId="{BB73F484-6931-CD48-BD4D-90B7D341FA50}" srcOrd="1" destOrd="0" presId="urn:microsoft.com/office/officeart/2005/8/layout/vProcess5"/>
    <dgm:cxn modelId="{93BF62FD-9E9C-4345-81EB-3F2B1E2E0F36}" type="presOf" srcId="{F1C4ACED-5C45-4B31-8250-F0CF937EE189}" destId="{CEA93EA4-DD16-A44E-889E-E0A33B62611C}" srcOrd="0" destOrd="0" presId="urn:microsoft.com/office/officeart/2005/8/layout/vProcess5"/>
    <dgm:cxn modelId="{E77FB89F-EF9F-4862-8DA5-65B3D224ECEB}" type="presParOf" srcId="{CEA93EA4-DD16-A44E-889E-E0A33B62611C}" destId="{8EF47907-890F-304C-87F7-CD63E63ECED6}" srcOrd="0" destOrd="0" presId="urn:microsoft.com/office/officeart/2005/8/layout/vProcess5"/>
    <dgm:cxn modelId="{D3FA2390-1B43-4463-8BE5-9D90A9B9732F}" type="presParOf" srcId="{CEA93EA4-DD16-A44E-889E-E0A33B62611C}" destId="{D44FAC94-0F5C-7D4B-91A5-EC4A32EF9B87}" srcOrd="1" destOrd="0" presId="urn:microsoft.com/office/officeart/2005/8/layout/vProcess5"/>
    <dgm:cxn modelId="{B5EAA580-74E5-44E6-B198-000EC8454B05}" type="presParOf" srcId="{CEA93EA4-DD16-A44E-889E-E0A33B62611C}" destId="{C885ADF8-D85D-0B4D-89CF-05617A606F58}" srcOrd="2" destOrd="0" presId="urn:microsoft.com/office/officeart/2005/8/layout/vProcess5"/>
    <dgm:cxn modelId="{ED91AF2D-8777-4FA4-8428-1E294CEC85E0}" type="presParOf" srcId="{CEA93EA4-DD16-A44E-889E-E0A33B62611C}" destId="{6F8379F8-37DE-5F4E-9105-2D718414305C}" srcOrd="3" destOrd="0" presId="urn:microsoft.com/office/officeart/2005/8/layout/vProcess5"/>
    <dgm:cxn modelId="{0965E05A-0522-49A7-9E81-81189DDC0A53}" type="presParOf" srcId="{CEA93EA4-DD16-A44E-889E-E0A33B62611C}" destId="{C6129A97-7D7F-D643-9E08-99C73336FF06}" srcOrd="4" destOrd="0" presId="urn:microsoft.com/office/officeart/2005/8/layout/vProcess5"/>
    <dgm:cxn modelId="{73AEC1D7-31A4-4965-A658-45FFFF619C46}" type="presParOf" srcId="{CEA93EA4-DD16-A44E-889E-E0A33B62611C}" destId="{799A2284-55E9-0B46-AFE6-818465C2077D}" srcOrd="5" destOrd="0" presId="urn:microsoft.com/office/officeart/2005/8/layout/vProcess5"/>
    <dgm:cxn modelId="{AAFE4E20-130E-43F9-9200-45909B8651F4}" type="presParOf" srcId="{CEA93EA4-DD16-A44E-889E-E0A33B62611C}" destId="{40DD27D5-B38C-D446-A20C-57740783ACC8}" srcOrd="6" destOrd="0" presId="urn:microsoft.com/office/officeart/2005/8/layout/vProcess5"/>
    <dgm:cxn modelId="{D4BA0A15-2B29-42BB-A43C-90726BB07F9D}" type="presParOf" srcId="{CEA93EA4-DD16-A44E-889E-E0A33B62611C}" destId="{F2A1C863-245F-D240-9A74-16FA480C575D}" srcOrd="7" destOrd="0" presId="urn:microsoft.com/office/officeart/2005/8/layout/vProcess5"/>
    <dgm:cxn modelId="{F43A00DA-BBE3-44C9-86A7-F12C6A2059C4}" type="presParOf" srcId="{CEA93EA4-DD16-A44E-889E-E0A33B62611C}" destId="{E6F74506-1B9C-8246-89D1-A8C29E7F79A1}" srcOrd="8" destOrd="0" presId="urn:microsoft.com/office/officeart/2005/8/layout/vProcess5"/>
    <dgm:cxn modelId="{9423A2BA-8B47-4139-9A9A-F4333C8529BF}" type="presParOf" srcId="{CEA93EA4-DD16-A44E-889E-E0A33B62611C}" destId="{BB73F484-6931-CD48-BD4D-90B7D341FA50}" srcOrd="9" destOrd="0" presId="urn:microsoft.com/office/officeart/2005/8/layout/vProcess5"/>
    <dgm:cxn modelId="{A35BF757-E824-4629-AE86-F401ADDEEB14}" type="presParOf" srcId="{CEA93EA4-DD16-A44E-889E-E0A33B62611C}" destId="{586A2138-1D04-B141-87CD-C4E2A9789ABE}" srcOrd="10" destOrd="0" presId="urn:microsoft.com/office/officeart/2005/8/layout/vProcess5"/>
    <dgm:cxn modelId="{BEF7F203-D025-47B2-BA56-D7D3B2310D48}" type="presParOf" srcId="{CEA93EA4-DD16-A44E-889E-E0A33B62611C}" destId="{3F98AF6B-F340-4D4C-AC12-4B7AF6B031D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F6371-39A2-2247-A2AD-1FB1B617E974}">
      <dsp:nvSpPr>
        <dsp:cNvPr id="0" name=""/>
        <dsp:cNvSpPr/>
      </dsp:nvSpPr>
      <dsp:spPr>
        <a:xfrm>
          <a:off x="0" y="20663"/>
          <a:ext cx="5257800" cy="1759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a:t>A more targeted number of beneficiaries for PSS activities. </a:t>
          </a:r>
          <a:endParaRPr lang="en-US" sz="3200" kern="1200"/>
        </a:p>
      </dsp:txBody>
      <dsp:txXfrm>
        <a:off x="85900" y="106563"/>
        <a:ext cx="5086000" cy="1587880"/>
      </dsp:txXfrm>
    </dsp:sp>
    <dsp:sp modelId="{B3EF6664-B1AB-EB4D-9ED0-24923F8BFF9B}">
      <dsp:nvSpPr>
        <dsp:cNvPr id="0" name=""/>
        <dsp:cNvSpPr/>
      </dsp:nvSpPr>
      <dsp:spPr>
        <a:xfrm>
          <a:off x="0" y="1872503"/>
          <a:ext cx="5257800" cy="17596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kern="1200"/>
            <a:t>A bigger variety of activities for MHPSS aspects of child protection;</a:t>
          </a:r>
          <a:endParaRPr lang="en-US" sz="3200" kern="1200"/>
        </a:p>
      </dsp:txBody>
      <dsp:txXfrm>
        <a:off x="85900" y="1958403"/>
        <a:ext cx="5086000" cy="1587880"/>
      </dsp:txXfrm>
    </dsp:sp>
    <dsp:sp modelId="{E87AF6B7-E21F-C84B-A377-DC22A23096FA}">
      <dsp:nvSpPr>
        <dsp:cNvPr id="0" name=""/>
        <dsp:cNvSpPr/>
      </dsp:nvSpPr>
      <dsp:spPr>
        <a:xfrm>
          <a:off x="0" y="3724344"/>
          <a:ext cx="5257800" cy="17596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More integrated approaches for MHPSS across sectors.</a:t>
          </a:r>
        </a:p>
      </dsp:txBody>
      <dsp:txXfrm>
        <a:off x="85900" y="3810244"/>
        <a:ext cx="5086000" cy="1587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12C10-587E-F142-95D2-4026A00C4586}">
      <dsp:nvSpPr>
        <dsp:cNvPr id="0" name=""/>
        <dsp:cNvSpPr/>
      </dsp:nvSpPr>
      <dsp:spPr>
        <a:xfrm>
          <a:off x="0" y="3968"/>
          <a:ext cx="5257800" cy="1784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Step 1: 	gathering  essential information to estimate how many children are in need of MHPSS services and have access to services. </a:t>
          </a:r>
        </a:p>
      </dsp:txBody>
      <dsp:txXfrm>
        <a:off x="87100" y="91068"/>
        <a:ext cx="5083600" cy="1610050"/>
      </dsp:txXfrm>
    </dsp:sp>
    <dsp:sp modelId="{65F4B93B-EE74-314A-9217-9CCF816044F0}">
      <dsp:nvSpPr>
        <dsp:cNvPr id="0" name=""/>
        <dsp:cNvSpPr/>
      </dsp:nvSpPr>
      <dsp:spPr>
        <a:xfrm>
          <a:off x="0" y="1860218"/>
          <a:ext cx="5257800" cy="17842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 step 2: 	adjusting these numbers in line with what is considered good practice in MHPSS.</a:t>
          </a:r>
        </a:p>
      </dsp:txBody>
      <dsp:txXfrm>
        <a:off x="87100" y="1947318"/>
        <a:ext cx="5083600" cy="1610050"/>
      </dsp:txXfrm>
    </dsp:sp>
    <dsp:sp modelId="{30A11BA7-BCEC-604D-9D31-D195393193A3}">
      <dsp:nvSpPr>
        <dsp:cNvPr id="0" name=""/>
        <dsp:cNvSpPr/>
      </dsp:nvSpPr>
      <dsp:spPr>
        <a:xfrm>
          <a:off x="0" y="3716469"/>
          <a:ext cx="5257800" cy="17842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 step 3: 	summarizing conclusions.</a:t>
          </a:r>
          <a:r>
            <a:rPr lang="en-BE" sz="2500" kern="1200"/>
            <a:t> </a:t>
          </a:r>
          <a:endParaRPr lang="en-US" sz="2500" kern="1200"/>
        </a:p>
      </dsp:txBody>
      <dsp:txXfrm>
        <a:off x="87100" y="3803569"/>
        <a:ext cx="5083600" cy="1610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FAC94-0F5C-7D4B-91A5-EC4A32EF9B87}">
      <dsp:nvSpPr>
        <dsp:cNvPr id="0" name=""/>
        <dsp:cNvSpPr/>
      </dsp:nvSpPr>
      <dsp:spPr>
        <a:xfrm>
          <a:off x="0" y="0"/>
          <a:ext cx="8412480" cy="9572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What percentage of children can be assisted on level 2,3,4  in relation to the CIN in prioritized areas?       %</a:t>
          </a:r>
        </a:p>
      </dsp:txBody>
      <dsp:txXfrm>
        <a:off x="28038" y="28038"/>
        <a:ext cx="7298593" cy="901218"/>
      </dsp:txXfrm>
    </dsp:sp>
    <dsp:sp modelId="{C885ADF8-D85D-0B4D-89CF-05617A606F58}">
      <dsp:nvSpPr>
        <dsp:cNvPr id="0" name=""/>
        <dsp:cNvSpPr/>
      </dsp:nvSpPr>
      <dsp:spPr>
        <a:xfrm>
          <a:off x="515600" y="1085593"/>
          <a:ext cx="8790368" cy="104880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the percentage on level 2 exceeds 75%, you have to calculate 75% of the CIN in prioritized areas to obtain an adjusted number of children who can be assisted on level 2. If the percentage is 75% or less, the adjusted number of children who can be assisted on level 2 remains the same.</a:t>
          </a:r>
        </a:p>
      </dsp:txBody>
      <dsp:txXfrm>
        <a:off x="546318" y="1116311"/>
        <a:ext cx="7342546" cy="987366"/>
      </dsp:txXfrm>
    </dsp:sp>
    <dsp:sp modelId="{6F8379F8-37DE-5F4E-9105-2D718414305C}">
      <dsp:nvSpPr>
        <dsp:cNvPr id="0" name=""/>
        <dsp:cNvSpPr/>
      </dsp:nvSpPr>
      <dsp:spPr>
        <a:xfrm>
          <a:off x="1398574" y="2262695"/>
          <a:ext cx="8412480" cy="957294"/>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the percentage in level 3 is less than 15%, you have to calculate 15% of the CIN in prioritized areas to obtain an adjusted number of children who can be assisted on level 2. </a:t>
          </a:r>
        </a:p>
      </dsp:txBody>
      <dsp:txXfrm>
        <a:off x="1426612" y="2290733"/>
        <a:ext cx="7040133" cy="901218"/>
      </dsp:txXfrm>
    </dsp:sp>
    <dsp:sp modelId="{C6129A97-7D7F-D643-9E08-99C73336FF06}">
      <dsp:nvSpPr>
        <dsp:cNvPr id="0" name=""/>
        <dsp:cNvSpPr/>
      </dsp:nvSpPr>
      <dsp:spPr>
        <a:xfrm>
          <a:off x="2103119" y="3394043"/>
          <a:ext cx="8412480" cy="95729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the percentage on level 3 is less than 4%, you have to calculate 3% of the CIN in prioritized areas to obtain an adjusted number of children who can be assisted on level 4.</a:t>
          </a:r>
        </a:p>
      </dsp:txBody>
      <dsp:txXfrm>
        <a:off x="2131157" y="3422081"/>
        <a:ext cx="7029617" cy="901218"/>
      </dsp:txXfrm>
    </dsp:sp>
    <dsp:sp modelId="{799A2284-55E9-0B46-AFE6-818465C2077D}">
      <dsp:nvSpPr>
        <dsp:cNvPr id="0" name=""/>
        <dsp:cNvSpPr/>
      </dsp:nvSpPr>
      <dsp:spPr>
        <a:xfrm>
          <a:off x="7790238" y="733200"/>
          <a:ext cx="622241" cy="62224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40DD27D5-B38C-D446-A20C-57740783ACC8}">
      <dsp:nvSpPr>
        <dsp:cNvPr id="0" name=""/>
        <dsp:cNvSpPr/>
      </dsp:nvSpPr>
      <dsp:spPr>
        <a:xfrm>
          <a:off x="8494783" y="1864548"/>
          <a:ext cx="622241" cy="622241"/>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F2A1C863-245F-D240-9A74-16FA480C575D}">
      <dsp:nvSpPr>
        <dsp:cNvPr id="0" name=""/>
        <dsp:cNvSpPr/>
      </dsp:nvSpPr>
      <dsp:spPr>
        <a:xfrm>
          <a:off x="9188813" y="2995896"/>
          <a:ext cx="622241" cy="622241"/>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defPPr/>
            <a:lvl1pPr marR="0" lvl="0" algn="l"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defPPr/>
            <a:lvl1pPr marR="0" lvl="0" algn="r"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defPPr/>
            <a:lvl1pPr marL="457200" marR="0" lvl="0" indent="-228600" algn="l"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defPPr/>
            <a:lvl1pPr marR="0" lvl="0" algn="l" rtl="0">
              <a:lnSpc>
                <a:spcPct val="100000"/>
              </a:lnSpc>
              <a:spcBef>
                <a:spcPct val="0"/>
              </a:spcBef>
              <a:spcAft>
                <a:spcPct val="0"/>
              </a:spcAft>
              <a:buClr>
                <a:srgbClr val="000000"/>
              </a:buClr>
              <a:buSzPts val="1400"/>
              <a:buFont typeface="Arial" pitchFamily="34" charset="0"/>
              <a:buNone/>
              <a:defRPr sz="12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pitchFamily="34" charset="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defPPr/>
          </a:lstStyle>
          <a:p>
            <a:pPr marL="0" marR="0" lvl="0" indent="0" algn="r" rtl="0">
              <a:lnSpc>
                <a:spcPct val="100000"/>
              </a:lnSpc>
              <a:spcBef>
                <a:spcPct val="0"/>
              </a:spcBef>
              <a:spcAft>
                <a:spcPct val="0"/>
              </a:spcAft>
              <a:buClr>
                <a:srgbClr val="000000"/>
              </a:buClr>
              <a:buSzPts val="1200"/>
              <a:buFont typeface="Arial" pitchFamily="34" charset="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ct val="0"/>
                </a:spcBef>
                <a:spcAft>
                  <a:spcPct val="0"/>
                </a:spcAft>
                <a:buClr>
                  <a:srgbClr val="000000"/>
                </a:buClr>
                <a:buSzPts val="1200"/>
                <a:buFont typeface="Arial" pitchFamily="34" charset="0"/>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1pPr>
    <a:lvl2pPr marR="0" lvl="1"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2pPr>
    <a:lvl3pPr marR="0" lvl="2"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3pPr>
    <a:lvl4pPr marR="0" lvl="3"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4pPr>
    <a:lvl5pPr marR="0" lvl="4"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5pPr>
    <a:lvl6pPr marR="0" lvl="5"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6pPr>
    <a:lvl7pPr marR="0" lvl="6"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7pPr>
    <a:lvl8pPr marR="0" lvl="7"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8pPr>
    <a:lvl9pPr marR="0" lvl="8"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defPPr/>
          </a:lstStyle>
          <a:p>
            <a:pPr marL="0" marR="0" lvl="0" indent="0" algn="l" rtl="0">
              <a:lnSpc>
                <a:spcPct val="100000"/>
              </a:lnSpc>
              <a:spcBef>
                <a:spcPct val="0"/>
              </a:spcBef>
              <a:spcAft>
                <a:spcPct val="0"/>
              </a:spcAft>
              <a:buClr>
                <a:schemeClr val="dk1"/>
              </a:buClr>
              <a:buSzPts val="1200"/>
              <a:buFont typeface="Calibri"/>
              <a:buNone/>
            </a:pPr>
            <a:r>
              <a:rPr lang="en-US" b="1"/>
              <a:t>5 min</a:t>
            </a:r>
            <a:endParaRPr/>
          </a:p>
        </p:txBody>
      </p:sp>
      <p:sp>
        <p:nvSpPr>
          <p:cNvPr id="66" name="Google Shape;6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9375f000e8_0_6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9375f000e8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defPPr/>
          </a:lstStyle>
          <a:p>
            <a:pPr marL="0" lvl="0" indent="0" algn="l" rtl="0">
              <a:lnSpc>
                <a:spcPct val="100000"/>
              </a:lnSpc>
              <a:spcBef>
                <a:spcPct val="0"/>
              </a:spcBef>
              <a:spcAft>
                <a:spcPct val="0"/>
              </a:spcAft>
              <a:buSzPts val="1400"/>
              <a:buNone/>
            </a:pPr>
            <a:endParaRPr/>
          </a:p>
        </p:txBody>
      </p:sp>
      <p:sp>
        <p:nvSpPr>
          <p:cNvPr id="261" name="Google Shape;261;g9375f000e8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9375f000e8_0_7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9375f000e8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defPPr/>
          </a:lstStyle>
          <a:p>
            <a:pPr marL="0" lvl="0" indent="0" algn="l" rtl="0">
              <a:lnSpc>
                <a:spcPct val="100000"/>
              </a:lnSpc>
              <a:spcBef>
                <a:spcPct val="0"/>
              </a:spcBef>
              <a:spcAft>
                <a:spcPct val="0"/>
              </a:spcAft>
              <a:buSzPts val="1400"/>
              <a:buNone/>
            </a:pPr>
            <a:endParaRPr/>
          </a:p>
        </p:txBody>
      </p:sp>
      <p:sp>
        <p:nvSpPr>
          <p:cNvPr id="271" name="Google Shape;271;g9375f000e8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13</a:t>
            </a:fld>
            <a:endParaRPr/>
          </a:p>
        </p:txBody>
      </p:sp>
    </p:spTree>
    <p:extLst>
      <p:ext uri="{BB962C8B-B14F-4D97-AF65-F5344CB8AC3E}">
        <p14:creationId xmlns:p14="http://schemas.microsoft.com/office/powerpoint/2010/main" val="1505280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9375f000e8_0_7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9375f000e8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defPPr/>
          </a:lstStyle>
          <a:p>
            <a:pPr marL="0" lvl="0" indent="0" algn="l" rtl="0">
              <a:lnSpc>
                <a:spcPct val="100000"/>
              </a:lnSpc>
              <a:spcBef>
                <a:spcPct val="0"/>
              </a:spcBef>
              <a:spcAft>
                <a:spcPct val="0"/>
              </a:spcAft>
              <a:buSzPts val="1400"/>
              <a:buNone/>
            </a:pPr>
            <a:endParaRPr/>
          </a:p>
        </p:txBody>
      </p:sp>
      <p:sp>
        <p:nvSpPr>
          <p:cNvPr id="271" name="Google Shape;271;g9375f000e8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93612d6795_2_2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93612d6795_2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defPPr/>
          </a:lstStyle>
          <a:p>
            <a:pPr marL="0" lvl="0" indent="0" algn="l" rtl="0">
              <a:lnSpc>
                <a:spcPct val="100000"/>
              </a:lnSpc>
              <a:spcBef>
                <a:spcPct val="0"/>
              </a:spcBef>
              <a:spcAft>
                <a:spcPct val="0"/>
              </a:spcAft>
              <a:buSzPts val="1400"/>
              <a:buNone/>
            </a:pPr>
            <a:endParaRPr/>
          </a:p>
        </p:txBody>
      </p:sp>
      <p:sp>
        <p:nvSpPr>
          <p:cNvPr id="279" name="Google Shape;279;g93612d6795_2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r>
              <a:rPr lang="en-US"/>
              <a:t>Remember that we contribute to all level of Severity and PiN calculation with Indicators relevant to CP. </a:t>
            </a:r>
          </a:p>
        </p:txBody>
      </p:sp>
      <p:sp>
        <p:nvSpPr>
          <p:cNvPr id="4" name="Slide Number Placeholder 3"/>
          <p:cNvSpPr>
            <a:spLocks noGrp="1"/>
          </p:cNvSpPr>
          <p:nvPr>
            <p:ph type="sldNum" sz="quarter" idx="10"/>
          </p:nvPr>
        </p:nvSpPr>
        <p:spPr/>
        <p:txBody>
          <a:bodyPr/>
          <a:lstStyle>
            <a:defPPr/>
          </a:lstStyle>
          <a:p>
            <a:fld id="{2341723E-57F1-6C4B-A8F6-AC461A7618F7}" type="slidenum">
              <a:rPr lang="en-US" smtClean="0"/>
              <a:pPr/>
              <a:t>17</a:t>
            </a:fld>
            <a:endParaRPr lang="en-US"/>
          </a:p>
        </p:txBody>
      </p:sp>
    </p:spTree>
    <p:extLst>
      <p:ext uri="{BB962C8B-B14F-4D97-AF65-F5344CB8AC3E}">
        <p14:creationId xmlns:p14="http://schemas.microsoft.com/office/powerpoint/2010/main" val="255477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r>
              <a:rPr lang="en-US"/>
              <a:t>Notes:</a:t>
            </a:r>
          </a:p>
          <a:p>
            <a:pPr marL="171450" indent="-171450">
              <a:buFontTx/>
              <a:buChar char="-"/>
            </a:pPr>
            <a:r>
              <a:rPr lang="en-US"/>
              <a:t>Because there is no agreement on the overall severity method</a:t>
            </a:r>
          </a:p>
          <a:p>
            <a:pPr marL="171450" indent="-171450">
              <a:buFontTx/>
              <a:buChar char="-"/>
            </a:pPr>
            <a:r>
              <a:rPr lang="en-US"/>
              <a:t>Optional </a:t>
            </a:r>
          </a:p>
        </p:txBody>
      </p:sp>
      <p:sp>
        <p:nvSpPr>
          <p:cNvPr id="4" name="Slide Number Placeholder 3"/>
          <p:cNvSpPr>
            <a:spLocks noGrp="1"/>
          </p:cNvSpPr>
          <p:nvPr>
            <p:ph type="sldNum" sz="quarter" idx="5"/>
          </p:nvPr>
        </p:nvSpPr>
        <p:spPr/>
        <p:txBody>
          <a:bodyPr/>
          <a:lstStyle>
            <a:defPPr/>
          </a:lstStyle>
          <a:p>
            <a:fld id="{2341723E-57F1-6C4B-A8F6-AC461A7618F7}" type="slidenum">
              <a:rPr lang="en-US" smtClean="0"/>
              <a:pPr/>
              <a:t>19</a:t>
            </a:fld>
            <a:endParaRPr lang="en-US"/>
          </a:p>
        </p:txBody>
      </p:sp>
    </p:spTree>
    <p:extLst>
      <p:ext uri="{BB962C8B-B14F-4D97-AF65-F5344CB8AC3E}">
        <p14:creationId xmlns:p14="http://schemas.microsoft.com/office/powerpoint/2010/main" val="957515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r>
              <a:rPr lang="en-GB"/>
              <a:t>- difference with the first scenario, </a:t>
            </a:r>
          </a:p>
          <a:p>
            <a:r>
              <a:rPr lang="en-GB"/>
              <a:t>- we cannot use the same indicators twice. IN THE SAME calculation: we can use the same indicators +others IF you do not also include the result of the Overarching Protection Severity. </a:t>
            </a:r>
          </a:p>
        </p:txBody>
      </p:sp>
      <p:sp>
        <p:nvSpPr>
          <p:cNvPr id="4" name="Slide Number Placeholder 3"/>
          <p:cNvSpPr>
            <a:spLocks noGrp="1"/>
          </p:cNvSpPr>
          <p:nvPr>
            <p:ph type="sldNum" sz="quarter" idx="5"/>
          </p:nvPr>
        </p:nvSpPr>
        <p:spPr/>
        <p:txBody>
          <a:bodyPr/>
          <a:lstStyle>
            <a:defPPr/>
          </a:lstStyle>
          <a:p>
            <a:fld id="{2341723E-57F1-6C4B-A8F6-AC461A7618F7}" type="slidenum">
              <a:rPr lang="en-US" smtClean="0"/>
              <a:pPr/>
              <a:t>22</a:t>
            </a:fld>
            <a:endParaRPr lang="en-US"/>
          </a:p>
        </p:txBody>
      </p:sp>
    </p:spTree>
    <p:extLst>
      <p:ext uri="{BB962C8B-B14F-4D97-AF65-F5344CB8AC3E}">
        <p14:creationId xmlns:p14="http://schemas.microsoft.com/office/powerpoint/2010/main" val="1407528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r>
              <a:rPr lang="en-US"/>
              <a:t>This could happen if using Scenario 2 </a:t>
            </a:r>
          </a:p>
        </p:txBody>
      </p:sp>
      <p:sp>
        <p:nvSpPr>
          <p:cNvPr id="4" name="Slide Number Placeholder 3"/>
          <p:cNvSpPr>
            <a:spLocks noGrp="1"/>
          </p:cNvSpPr>
          <p:nvPr>
            <p:ph type="sldNum" sz="quarter" idx="5"/>
          </p:nvPr>
        </p:nvSpPr>
        <p:spPr/>
        <p:txBody>
          <a:bodyPr/>
          <a:lstStyle>
            <a:defPPr/>
          </a:lstStyle>
          <a:p>
            <a:fld id="{2341723E-57F1-6C4B-A8F6-AC461A7618F7}" type="slidenum">
              <a:rPr lang="en-US" smtClean="0"/>
              <a:pPr/>
              <a:t>25</a:t>
            </a:fld>
            <a:endParaRPr lang="en-US"/>
          </a:p>
        </p:txBody>
      </p:sp>
    </p:spTree>
    <p:extLst>
      <p:ext uri="{BB962C8B-B14F-4D97-AF65-F5344CB8AC3E}">
        <p14:creationId xmlns:p14="http://schemas.microsoft.com/office/powerpoint/2010/main" val="3023592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r>
              <a:rPr lang="en-US" sz="1200">
                <a:solidFill>
                  <a:schemeClr val="tx1"/>
                </a:solidFill>
              </a:rPr>
              <a:t>UNDESA</a:t>
            </a:r>
          </a:p>
          <a:p>
            <a:r>
              <a:rPr lang="en-US" sz="1200" i="1">
                <a:solidFill>
                  <a:schemeClr val="tx1"/>
                </a:solidFill>
              </a:rPr>
              <a:t>The % should be in line with other Protection &amp; AoRs colleagues use (decide together)</a:t>
            </a:r>
            <a:endParaRPr lang="en-US" sz="1200">
              <a:solidFill>
                <a:schemeClr val="tx1"/>
              </a:solidFill>
            </a:endParaRPr>
          </a:p>
          <a:p>
            <a:endParaRPr lang="en-US" sz="1200">
              <a:solidFill>
                <a:schemeClr val="tx1"/>
              </a:solidFill>
            </a:endParaRPr>
          </a:p>
          <a:p>
            <a:pPr marL="0" marR="0" lvl="0" indent="0" algn="l" defTabSz="457200" rtl="0" eaLnBrk="1" fontAlgn="auto" latinLnBrk="0" hangingPunct="1">
              <a:lnSpc>
                <a:spcPct val="100000"/>
              </a:lnSpc>
              <a:spcBef>
                <a:spcPct val="0"/>
              </a:spcBef>
              <a:spcAft>
                <a:spcPct val="0"/>
              </a:spcAft>
              <a:buClrTx/>
              <a:buSzTx/>
              <a:buFontTx/>
              <a:buNone/>
              <a:defRPr/>
            </a:pPr>
            <a:r>
              <a:rPr lang="en-US" sz="1200">
                <a:solidFill>
                  <a:schemeClr val="tx1"/>
                </a:solidFill>
              </a:rPr>
              <a:t>The inter-sectoral PiN calculation is usually done only on levels 3, 4, and 5 to calculate and categorize PiN estimates as “severe, extreme or catastrophic”.</a:t>
            </a:r>
          </a:p>
          <a:p>
            <a:r>
              <a:rPr lang="en-US" sz="1200">
                <a:solidFill>
                  <a:schemeClr val="tx1"/>
                </a:solidFill>
              </a:rPr>
              <a:t>About the CIN in level 1 and 2, consider that CP, as other sectors (Protection, GBV, CCCM and Health) will have </a:t>
            </a:r>
            <a:r>
              <a:rPr lang="en-GB" sz="1200">
                <a:solidFill>
                  <a:schemeClr val="tx1"/>
                </a:solidFill>
              </a:rPr>
              <a:t>“pockets of vulnerability” (as JIAF guide calls them)  in area level 1 and 2. It is justified to calculate CiN also for level 1 and 2 areas.</a:t>
            </a:r>
            <a:endParaRPr lang="en-US"/>
          </a:p>
        </p:txBody>
      </p:sp>
      <p:sp>
        <p:nvSpPr>
          <p:cNvPr id="4" name="Slide Number Placeholder 3"/>
          <p:cNvSpPr>
            <a:spLocks noGrp="1"/>
          </p:cNvSpPr>
          <p:nvPr>
            <p:ph type="sldNum" sz="quarter" idx="5"/>
          </p:nvPr>
        </p:nvSpPr>
        <p:spPr/>
        <p:txBody>
          <a:bodyPr/>
          <a:lstStyle>
            <a:defPPr/>
          </a:lstStyle>
          <a:p>
            <a:fld id="{2341723E-57F1-6C4B-A8F6-AC461A7618F7}" type="slidenum">
              <a:rPr lang="en-US" smtClean="0"/>
              <a:pPr/>
              <a:t>26</a:t>
            </a:fld>
            <a:endParaRPr lang="en-US"/>
          </a:p>
        </p:txBody>
      </p:sp>
    </p:spTree>
    <p:extLst>
      <p:ext uri="{BB962C8B-B14F-4D97-AF65-F5344CB8AC3E}">
        <p14:creationId xmlns:p14="http://schemas.microsoft.com/office/powerpoint/2010/main" val="173108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r>
              <a:rPr lang="en-US" sz="1200">
                <a:solidFill>
                  <a:schemeClr val="tx1"/>
                </a:solidFill>
              </a:rPr>
              <a:t>UNDESA</a:t>
            </a:r>
            <a:endParaRPr lang="en-US"/>
          </a:p>
        </p:txBody>
      </p:sp>
      <p:sp>
        <p:nvSpPr>
          <p:cNvPr id="4" name="Slide Number Placeholder 3"/>
          <p:cNvSpPr>
            <a:spLocks noGrp="1"/>
          </p:cNvSpPr>
          <p:nvPr>
            <p:ph type="sldNum" sz="quarter" idx="5"/>
          </p:nvPr>
        </p:nvSpPr>
        <p:spPr/>
        <p:txBody>
          <a:bodyPr/>
          <a:lstStyle>
            <a:defPPr/>
          </a:lstStyle>
          <a:p>
            <a:fld id="{2341723E-57F1-6C4B-A8F6-AC461A7618F7}" type="slidenum">
              <a:rPr lang="en-US" smtClean="0"/>
              <a:pPr/>
              <a:t>27</a:t>
            </a:fld>
            <a:endParaRPr lang="en-US"/>
          </a:p>
        </p:txBody>
      </p:sp>
    </p:spTree>
    <p:extLst>
      <p:ext uri="{BB962C8B-B14F-4D97-AF65-F5344CB8AC3E}">
        <p14:creationId xmlns:p14="http://schemas.microsoft.com/office/powerpoint/2010/main" val="417373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defPPr/>
          </a:lstStyle>
          <a:p>
            <a:pPr marL="0" lvl="0" indent="0" algn="l" rtl="0">
              <a:lnSpc>
                <a:spcPct val="100000"/>
              </a:lnSpc>
              <a:spcBef>
                <a:spcPct val="0"/>
              </a:spcBef>
              <a:spcAft>
                <a:spcPct val="0"/>
              </a:spcAft>
              <a:buSzPts val="1400"/>
              <a:buNone/>
            </a:pPr>
            <a:endParaRPr/>
          </a:p>
        </p:txBody>
      </p:sp>
      <p:sp>
        <p:nvSpPr>
          <p:cNvPr id="107" name="Google Shape;10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5"/>
          </p:nvPr>
        </p:nvSpPr>
        <p:spPr/>
        <p:txBody>
          <a:bodyPr/>
          <a:lstStyle>
            <a:defPPr/>
          </a:lstStyle>
          <a:p>
            <a:fld id="{2341723E-57F1-6C4B-A8F6-AC461A7618F7}" type="slidenum">
              <a:rPr lang="en-US" smtClean="0"/>
              <a:pPr/>
              <a:t>28</a:t>
            </a:fld>
            <a:endParaRPr lang="en-US"/>
          </a:p>
        </p:txBody>
      </p:sp>
    </p:spTree>
    <p:extLst>
      <p:ext uri="{BB962C8B-B14F-4D97-AF65-F5344CB8AC3E}">
        <p14:creationId xmlns:p14="http://schemas.microsoft.com/office/powerpoint/2010/main" val="3080088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r>
              <a:rPr lang="en-US" sz="1600" b="1">
                <a:solidFill>
                  <a:schemeClr val="tx1"/>
                </a:solidFill>
                <a:highlight>
                  <a:srgbClr val="FFFF00"/>
                </a:highlight>
              </a:rPr>
              <a:t>Note</a:t>
            </a:r>
          </a:p>
          <a:p>
            <a:pPr marL="171450" indent="-171450">
              <a:buFontTx/>
              <a:buChar char="-"/>
            </a:pPr>
            <a:endParaRPr lang="en-US" sz="1200">
              <a:solidFill>
                <a:schemeClr val="tx1"/>
              </a:solidFill>
            </a:endParaRPr>
          </a:p>
          <a:p>
            <a:pPr marL="285750" indent="-285750">
              <a:buFontTx/>
              <a:buChar char="-"/>
            </a:pPr>
            <a:endParaRPr lang="en-US" sz="1600">
              <a:solidFill>
                <a:schemeClr val="tx1"/>
              </a:solidFill>
            </a:endParaRPr>
          </a:p>
          <a:p>
            <a:endParaRPr lang="en-US"/>
          </a:p>
        </p:txBody>
      </p:sp>
      <p:sp>
        <p:nvSpPr>
          <p:cNvPr id="4" name="Slide Number Placeholder 3"/>
          <p:cNvSpPr>
            <a:spLocks noGrp="1"/>
          </p:cNvSpPr>
          <p:nvPr>
            <p:ph type="sldNum" sz="quarter" idx="5"/>
          </p:nvPr>
        </p:nvSpPr>
        <p:spPr/>
        <p:txBody>
          <a:bodyPr/>
          <a:lstStyle>
            <a:defPPr/>
          </a:lstStyle>
          <a:p>
            <a:fld id="{2341723E-57F1-6C4B-A8F6-AC461A7618F7}" type="slidenum">
              <a:rPr lang="en-US" smtClean="0"/>
              <a:pPr/>
              <a:t>29</a:t>
            </a:fld>
            <a:endParaRPr lang="en-US"/>
          </a:p>
        </p:txBody>
      </p:sp>
    </p:spTree>
    <p:extLst>
      <p:ext uri="{BB962C8B-B14F-4D97-AF65-F5344CB8AC3E}">
        <p14:creationId xmlns:p14="http://schemas.microsoft.com/office/powerpoint/2010/main" val="3115987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r>
              <a:rPr lang="en-US" sz="1200">
                <a:solidFill>
                  <a:schemeClr val="tx1"/>
                </a:solidFill>
              </a:rPr>
              <a:t>Note</a:t>
            </a:r>
            <a:r>
              <a:rPr lang="en-US" sz="1600">
                <a:solidFill>
                  <a:schemeClr val="tx1"/>
                </a:solidFill>
              </a:rPr>
              <a:t>: </a:t>
            </a:r>
          </a:p>
          <a:p>
            <a:pPr marL="171450" indent="-171450">
              <a:buFontTx/>
              <a:buChar char="-"/>
            </a:pPr>
            <a:r>
              <a:rPr lang="en-GB" sz="1200" kern="1200">
                <a:solidFill>
                  <a:schemeClr val="tx1"/>
                </a:solidFill>
                <a:effectLst/>
                <a:latin typeface="+mn-lt"/>
                <a:ea typeface="+mn-ea"/>
                <a:cs typeface="+mn-cs"/>
              </a:rPr>
              <a:t>Estimate existing capacity of and potential coverage by actors outside cluster/sector and broader inter-agency response plans</a:t>
            </a:r>
          </a:p>
          <a:p>
            <a:pPr marL="171450" indent="-171450">
              <a:buFontTx/>
              <a:buChar char="-"/>
            </a:pPr>
            <a:endParaRPr lang="en-US"/>
          </a:p>
        </p:txBody>
      </p:sp>
      <p:sp>
        <p:nvSpPr>
          <p:cNvPr id="4" name="Slide Number Placeholder 3"/>
          <p:cNvSpPr>
            <a:spLocks noGrp="1"/>
          </p:cNvSpPr>
          <p:nvPr>
            <p:ph type="sldNum" sz="quarter" idx="5"/>
          </p:nvPr>
        </p:nvSpPr>
        <p:spPr/>
        <p:txBody>
          <a:bodyPr/>
          <a:lstStyle>
            <a:defPPr/>
          </a:lstStyle>
          <a:p>
            <a:fld id="{2341723E-57F1-6C4B-A8F6-AC461A7618F7}" type="slidenum">
              <a:rPr lang="en-US" smtClean="0"/>
              <a:pPr/>
              <a:t>30</a:t>
            </a:fld>
            <a:endParaRPr lang="en-US"/>
          </a:p>
        </p:txBody>
      </p:sp>
    </p:spTree>
    <p:extLst>
      <p:ext uri="{BB962C8B-B14F-4D97-AF65-F5344CB8AC3E}">
        <p14:creationId xmlns:p14="http://schemas.microsoft.com/office/powerpoint/2010/main" val="1210476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5"/>
          </p:nvPr>
        </p:nvSpPr>
        <p:spPr/>
        <p:txBody>
          <a:bodyPr/>
          <a:lstStyle>
            <a:defPPr/>
          </a:lstStyle>
          <a:p>
            <a:fld id="{2341723E-57F1-6C4B-A8F6-AC461A7618F7}" type="slidenum">
              <a:rPr lang="en-US" smtClean="0"/>
              <a:pPr/>
              <a:t>31</a:t>
            </a:fld>
            <a:endParaRPr lang="en-US"/>
          </a:p>
        </p:txBody>
      </p:sp>
    </p:spTree>
    <p:extLst>
      <p:ext uri="{BB962C8B-B14F-4D97-AF65-F5344CB8AC3E}">
        <p14:creationId xmlns:p14="http://schemas.microsoft.com/office/powerpoint/2010/main" val="2304724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pPr marL="0" marR="0" lvl="0" indent="0" algn="l" defTabSz="457200" rtl="0" eaLnBrk="1" fontAlgn="auto" latinLnBrk="0" hangingPunct="1">
              <a:lnSpc>
                <a:spcPct val="100000"/>
              </a:lnSpc>
              <a:spcBef>
                <a:spcPct val="0"/>
              </a:spcBef>
              <a:spcAft>
                <a:spcPct val="0"/>
              </a:spcAft>
              <a:buClrTx/>
              <a:buSzTx/>
              <a:buFontTx/>
              <a:buNone/>
              <a:defRPr/>
            </a:pPr>
            <a:r>
              <a:rPr lang="en-US" sz="1200">
                <a:solidFill>
                  <a:schemeClr val="tx1"/>
                </a:solidFill>
              </a:rPr>
              <a:t>- </a:t>
            </a:r>
            <a:r>
              <a:rPr lang="en-GB" sz="1200" b="1" kern="1200">
                <a:solidFill>
                  <a:schemeClr val="tx1"/>
                </a:solidFill>
                <a:effectLst/>
                <a:latin typeface="+mn-lt"/>
                <a:ea typeface="+mn-ea"/>
                <a:cs typeface="+mn-cs"/>
              </a:rPr>
              <a:t>Adjusting targets</a:t>
            </a:r>
            <a:r>
              <a:rPr lang="en-GB" sz="1200" kern="1200">
                <a:solidFill>
                  <a:schemeClr val="tx1"/>
                </a:solidFill>
                <a:effectLst/>
                <a:latin typeface="+mn-lt"/>
                <a:ea typeface="+mn-ea"/>
                <a:cs typeface="+mn-cs"/>
              </a:rPr>
              <a:t> – </a:t>
            </a:r>
            <a:r>
              <a:rPr lang="en-GB" sz="1200">
                <a:solidFill>
                  <a:schemeClr val="tx1"/>
                </a:solidFill>
              </a:rPr>
              <a:t>Targets may need to be adjusted through the year to respond to changed information on the PIN (e.g. Covid-19). Adjusting targets must done through a revision of the HRP (MYR, HRP addendum); </a:t>
            </a:r>
          </a:p>
          <a:p>
            <a:endParaRPr lang="en-US"/>
          </a:p>
        </p:txBody>
      </p:sp>
      <p:sp>
        <p:nvSpPr>
          <p:cNvPr id="4" name="Slide Number Placeholder 3"/>
          <p:cNvSpPr>
            <a:spLocks noGrp="1"/>
          </p:cNvSpPr>
          <p:nvPr>
            <p:ph type="sldNum" sz="quarter" idx="5"/>
          </p:nvPr>
        </p:nvSpPr>
        <p:spPr/>
        <p:txBody>
          <a:bodyPr/>
          <a:lstStyle>
            <a:defPPr/>
          </a:lstStyle>
          <a:p>
            <a:fld id="{2341723E-57F1-6C4B-A8F6-AC461A7618F7}" type="slidenum">
              <a:rPr lang="en-US" smtClean="0"/>
              <a:pPr/>
              <a:t>32</a:t>
            </a:fld>
            <a:endParaRPr lang="en-US"/>
          </a:p>
        </p:txBody>
      </p:sp>
    </p:spTree>
    <p:extLst>
      <p:ext uri="{BB962C8B-B14F-4D97-AF65-F5344CB8AC3E}">
        <p14:creationId xmlns:p14="http://schemas.microsoft.com/office/powerpoint/2010/main" val="2702585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r>
              <a:rPr lang="en-AU"/>
              <a:t>Generic</a:t>
            </a:r>
            <a:r>
              <a:rPr lang="en-AU" baseline="0"/>
              <a:t> end of session slide – Questions / Comments</a:t>
            </a:r>
            <a:endParaRPr lang="en-AU"/>
          </a:p>
        </p:txBody>
      </p:sp>
      <p:sp>
        <p:nvSpPr>
          <p:cNvPr id="4" name="Slide Number Placeholder 3"/>
          <p:cNvSpPr>
            <a:spLocks noGrp="1"/>
          </p:cNvSpPr>
          <p:nvPr>
            <p:ph type="sldNum" sz="quarter" idx="10"/>
          </p:nvPr>
        </p:nvSpPr>
        <p:spPr/>
        <p:txBody>
          <a:bodyPr/>
          <a:lstStyle>
            <a:defPPr/>
          </a:lstStyle>
          <a:p>
            <a:fld id="{2341723E-57F1-6C4B-A8F6-AC461A7618F7}" type="slidenum">
              <a:rPr lang="en-US" smtClean="0"/>
              <a:pPr/>
              <a:t>33</a:t>
            </a:fld>
            <a:endParaRPr lang="en-US"/>
          </a:p>
        </p:txBody>
      </p:sp>
    </p:spTree>
    <p:extLst>
      <p:ext uri="{BB962C8B-B14F-4D97-AF65-F5344CB8AC3E}">
        <p14:creationId xmlns:p14="http://schemas.microsoft.com/office/powerpoint/2010/main" val="377777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defPPr/>
          </a:lstStyle>
          <a:p>
            <a:pPr marL="0" lvl="0" indent="0" algn="l" rtl="0">
              <a:lnSpc>
                <a:spcPct val="100000"/>
              </a:lnSpc>
              <a:spcBef>
                <a:spcPct val="0"/>
              </a:spcBef>
              <a:spcAft>
                <a:spcPct val="0"/>
              </a:spcAft>
              <a:buSzPts val="1400"/>
              <a:buNone/>
            </a:pPr>
            <a:r>
              <a:rPr lang="en-US"/>
              <a:t>Indicators in list only as examples for inspiration – adapt to what is relevant in context, available/collectible data, etc</a:t>
            </a:r>
            <a:endParaRPr/>
          </a:p>
        </p:txBody>
      </p:sp>
      <p:sp>
        <p:nvSpPr>
          <p:cNvPr id="114" name="Google Shape;11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defPPr/>
          </a:lstStyle>
          <a:p>
            <a:pPr marL="0" marR="0" lvl="0" indent="0" algn="l" defTabSz="914400" rtl="0" eaLnBrk="1" fontAlgn="auto" latinLnBrk="0" hangingPunct="1">
              <a:lnSpc>
                <a:spcPct val="100000"/>
              </a:lnSpc>
              <a:spcBef>
                <a:spcPct val="0"/>
              </a:spcBef>
              <a:spcAft>
                <a:spcPct val="0"/>
              </a:spcAft>
              <a:buClr>
                <a:srgbClr val="000000"/>
              </a:buClr>
              <a:buSzPts val="1400"/>
              <a:buFont typeface="Arial" pitchFamily="34" charset="0"/>
              <a:buNone/>
              <a:defRPr/>
            </a:pPr>
            <a:r>
              <a:rPr lang="en-US"/>
              <a:t>Process here can follow binary analysis – Yes/No… Scoping process is just as much about excluding areas that are not relevant to HNO/HRP. PiN is measured following the inter-sectoral severity mapping (see following steps)</a:t>
            </a:r>
          </a:p>
          <a:p>
            <a:pPr marL="0" lvl="0" indent="0" algn="l" rtl="0">
              <a:lnSpc>
                <a:spcPct val="100000"/>
              </a:lnSpc>
              <a:spcBef>
                <a:spcPct val="0"/>
              </a:spcBef>
              <a:spcAft>
                <a:spcPct val="0"/>
              </a:spcAft>
              <a:buSzPts val="1400"/>
              <a:buNone/>
            </a:pPr>
            <a:endParaRPr/>
          </a:p>
        </p:txBody>
      </p:sp>
      <p:sp>
        <p:nvSpPr>
          <p:cNvPr id="114" name="Google Shape;11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6</a:t>
            </a:fld>
            <a:endParaRPr/>
          </a:p>
        </p:txBody>
      </p:sp>
    </p:spTree>
    <p:extLst>
      <p:ext uri="{BB962C8B-B14F-4D97-AF65-F5344CB8AC3E}">
        <p14:creationId xmlns:p14="http://schemas.microsoft.com/office/powerpoint/2010/main" val="414836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defPPr/>
          </a:lstStyle>
          <a:p>
            <a:pPr marL="0" lvl="0" indent="0" algn="l" rtl="0">
              <a:lnSpc>
                <a:spcPct val="100000"/>
              </a:lnSpc>
              <a:spcBef>
                <a:spcPct val="0"/>
              </a:spcBef>
              <a:spcAft>
                <a:spcPct val="0"/>
              </a:spcAft>
              <a:buSzPts val="1400"/>
              <a:buNone/>
            </a:pPr>
            <a:r>
              <a:rPr lang="en-US"/>
              <a:t>Data under step 2 may provide a certain picture; but analysis is what will ultimately determine priority and non-priority areas in the scoping exercise. </a:t>
            </a:r>
          </a:p>
          <a:p>
            <a:pPr marL="0" lvl="0" indent="0" algn="l" rtl="0">
              <a:lnSpc>
                <a:spcPct val="100000"/>
              </a:lnSpc>
              <a:spcBef>
                <a:spcPct val="0"/>
              </a:spcBef>
              <a:spcAft>
                <a:spcPct val="0"/>
              </a:spcAft>
              <a:buSzPts val="1400"/>
              <a:buNone/>
            </a:pPr>
            <a:r>
              <a:rPr lang="en-US"/>
              <a:t>Analysis can override what data show (overcome gaps or unreliable data, etc)</a:t>
            </a:r>
            <a:endParaRPr/>
          </a:p>
        </p:txBody>
      </p:sp>
      <p:sp>
        <p:nvSpPr>
          <p:cNvPr id="114" name="Google Shape;11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7</a:t>
            </a:fld>
            <a:endParaRPr/>
          </a:p>
        </p:txBody>
      </p:sp>
    </p:spTree>
    <p:extLst>
      <p:ext uri="{BB962C8B-B14F-4D97-AF65-F5344CB8AC3E}">
        <p14:creationId xmlns:p14="http://schemas.microsoft.com/office/powerpoint/2010/main" val="426944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defPPr/>
          </a:lstStyle>
          <a:p>
            <a:pPr marL="0" lvl="0" indent="0" algn="l" rtl="0">
              <a:lnSpc>
                <a:spcPct val="100000"/>
              </a:lnSpc>
              <a:spcBef>
                <a:spcPct val="0"/>
              </a:spcBef>
              <a:spcAft>
                <a:spcPct val="0"/>
              </a:spcAft>
              <a:buSzPts val="1400"/>
              <a:buNone/>
            </a:pPr>
            <a:endParaRPr/>
          </a:p>
        </p:txBody>
      </p:sp>
      <p:sp>
        <p:nvSpPr>
          <p:cNvPr id="114" name="Google Shape;11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8</a:t>
            </a:fld>
            <a:endParaRPr/>
          </a:p>
        </p:txBody>
      </p:sp>
    </p:spTree>
    <p:extLst>
      <p:ext uri="{BB962C8B-B14F-4D97-AF65-F5344CB8AC3E}">
        <p14:creationId xmlns:p14="http://schemas.microsoft.com/office/powerpoint/2010/main" val="222104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defPPr/>
          </a:lstStyle>
          <a:p>
            <a:pPr marL="0" lvl="0" indent="0" algn="l" rtl="0">
              <a:lnSpc>
                <a:spcPct val="100000"/>
              </a:lnSpc>
              <a:spcBef>
                <a:spcPct val="0"/>
              </a:spcBef>
              <a:spcAft>
                <a:spcPct val="0"/>
              </a:spcAft>
              <a:buSzPts val="1400"/>
              <a:buNone/>
            </a:pPr>
            <a:r>
              <a:rPr lang="en-US"/>
              <a:t>Step 2 (intersectoral) &amp; 3 (sectoal) in parallel, not linear</a:t>
            </a:r>
          </a:p>
          <a:p>
            <a:pPr marL="0" lvl="0" indent="0" algn="l" rtl="0">
              <a:lnSpc>
                <a:spcPct val="100000"/>
              </a:lnSpc>
              <a:spcBef>
                <a:spcPct val="0"/>
              </a:spcBef>
              <a:spcAft>
                <a:spcPct val="0"/>
              </a:spcAft>
              <a:buSzPts val="1400"/>
              <a:buNone/>
            </a:pPr>
            <a:r>
              <a:rPr lang="en-US" sz="1200">
                <a:solidFill>
                  <a:srgbClr val="FF0000"/>
                </a:solidFill>
              </a:rPr>
              <a:t>(e.g. if they were cut but important for your sectoral ranking) = delete, replace with “to further refine your sectoral analysis as needed”</a:t>
            </a:r>
          </a:p>
          <a:p>
            <a:pPr marL="0" lvl="0" indent="0" algn="l" rtl="0">
              <a:lnSpc>
                <a:spcPct val="100000"/>
              </a:lnSpc>
              <a:spcBef>
                <a:spcPct val="0"/>
              </a:spcBef>
              <a:spcAft>
                <a:spcPct val="0"/>
              </a:spcAft>
              <a:buSzPts val="1400"/>
              <a:buNone/>
            </a:pPr>
            <a:r>
              <a:rPr lang="en-US" sz="1200" b="1">
                <a:solidFill>
                  <a:srgbClr val="FF0000"/>
                </a:solidFill>
              </a:rPr>
              <a:t>expert workshops = cluster SAG or coordinators + key operational partners + field/sub-national cluster coordinators</a:t>
            </a:r>
            <a:endParaRPr lang="en-US"/>
          </a:p>
        </p:txBody>
      </p:sp>
      <p:sp>
        <p:nvSpPr>
          <p:cNvPr id="178" name="Google Shape;17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9</a:t>
            </a:fld>
            <a:endParaRPr/>
          </a:p>
        </p:txBody>
      </p:sp>
    </p:spTree>
    <p:extLst>
      <p:ext uri="{BB962C8B-B14F-4D97-AF65-F5344CB8AC3E}">
        <p14:creationId xmlns:p14="http://schemas.microsoft.com/office/powerpoint/2010/main" val="44204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9375f000e8_0_2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9375f000e8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defPPr/>
          </a:lstStyle>
          <a:p>
            <a:pPr marL="0" lvl="0" indent="0" algn="l" rtl="0">
              <a:lnSpc>
                <a:spcPct val="100000"/>
              </a:lnSpc>
              <a:spcBef>
                <a:spcPct val="0"/>
              </a:spcBef>
              <a:spcAft>
                <a:spcPct val="0"/>
              </a:spcAft>
              <a:buSzPts val="1400"/>
              <a:buNone/>
            </a:pPr>
            <a:endParaRPr/>
          </a:p>
        </p:txBody>
      </p:sp>
      <p:sp>
        <p:nvSpPr>
          <p:cNvPr id="226" name="Google Shape;226;g9375f000e8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375f000e8_0_4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9375f000e8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defPPr/>
          </a:lstStyle>
          <a:p>
            <a:pPr marL="0" lvl="0" indent="0" algn="l" rtl="0">
              <a:lnSpc>
                <a:spcPct val="100000"/>
              </a:lnSpc>
              <a:spcBef>
                <a:spcPct val="0"/>
              </a:spcBef>
              <a:spcAft>
                <a:spcPct val="0"/>
              </a:spcAft>
              <a:buSzPts val="1400"/>
              <a:buNone/>
            </a:pPr>
            <a:endParaRPr/>
          </a:p>
        </p:txBody>
      </p:sp>
      <p:sp>
        <p:nvSpPr>
          <p:cNvPr id="251" name="Google Shape;251;g9375f000e8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defPPr/>
          </a:lstStyle>
          <a:p>
            <a:pPr marL="0" lvl="0" indent="0" algn="r" rtl="0">
              <a:lnSpc>
                <a:spcPct val="100000"/>
              </a:lnSpc>
              <a:spcBef>
                <a:spcPct val="0"/>
              </a:spcBef>
              <a:spcAft>
                <a:spcPct val="0"/>
              </a:spcAft>
              <a:buSzPts val="1400"/>
              <a:buNone/>
            </a:pPr>
            <a:fld id="{00000000-1234-1234-1234-123412341234}" type="slidenum">
              <a:rPr lang="en-US"/>
              <a:pPr marL="0" lvl="0" indent="0" algn="r" rtl="0">
                <a:lnSpc>
                  <a:spcPct val="100000"/>
                </a:lnSpc>
                <a:spcBef>
                  <a:spcPct val="0"/>
                </a:spcBef>
                <a:spcAft>
                  <a:spcPct val="0"/>
                </a:spcAft>
                <a:buSzPts val="1400"/>
                <a:buNone/>
              </a:pPr>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defPPr/>
          </a:lstStyle>
          <a:p>
            <a:r>
              <a:rPr lang="en-US"/>
              <a:t>Click to edit Master title style</a:t>
            </a:r>
          </a:p>
        </p:txBody>
      </p:sp>
      <p:sp>
        <p:nvSpPr>
          <p:cNvPr id="3" name="Subtitle 2"/>
          <p:cNvSpPr>
            <a:spLocks noGrp="1"/>
          </p:cNvSpPr>
          <p:nvPr>
            <p:ph type="subTitle" idx="1"/>
          </p:nvPr>
        </p:nvSpPr>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defPPr/>
          </a:lstStyle>
          <a:p>
            <a:fld id="{90075D55-1823-4543-8145-BC53FFEB0800}" type="datetimeFigureOut">
              <a:rPr lang="en-US" smtClean="0"/>
              <a:pPr/>
              <a:t>10/9/2020</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defPPr/>
          </a:lstStyle>
          <a:p>
            <a:fld id="{E9CD74C3-FA03-4024-B255-A2DE20213670}" type="datetimeFigureOut">
              <a:rPr lang="en-US" smtClean="0"/>
              <a:pPr/>
              <a:t>10/9/2020</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defPPr/>
          </a:lstStyle>
          <a:p>
            <a:fld id="{90E40FEE-D933-4B69-BDE5-AB561345C75A}" type="datetimeFigureOut">
              <a:rPr lang="en-US" smtClean="0"/>
              <a:pPr/>
              <a:t>10/9/2020</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48D61-1EF3-439E-9871-90543EBAF147}"/>
              </a:ext>
            </a:extLst>
          </p:cNvPr>
          <p:cNvSpPr>
            <a:spLocks noGrp="1"/>
          </p:cNvSpPr>
          <p:nvPr>
            <p:ph type="ctrTitle"/>
          </p:nvPr>
        </p:nvSpPr>
        <p:spPr>
          <a:xfrm>
            <a:off x="1524000" y="1122363"/>
            <a:ext cx="9144000" cy="2387600"/>
          </a:xfrm>
        </p:spPr>
        <p:txBody>
          <a:bodyPr anchor="b"/>
          <a:lstStyle>
            <a:defPPr/>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F6CAFEE-01CB-463F-9605-5115710F0546}"/>
              </a:ext>
            </a:extLst>
          </p:cNvPr>
          <p:cNvSpPr>
            <a:spLocks noGrp="1"/>
          </p:cNvSpPr>
          <p:nvPr>
            <p:ph type="subTitle" idx="1"/>
          </p:nvPr>
        </p:nvSpPr>
        <p:spPr>
          <a:xfrm>
            <a:off x="1524000" y="3602038"/>
            <a:ext cx="9144000" cy="1655762"/>
          </a:xfrm>
        </p:spPr>
        <p:txBody>
          <a:bodyPr/>
          <a:lstStyle>
            <a:defPPr/>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A65051C-CD5E-43F7-8F18-0E71594ED026}"/>
              </a:ext>
            </a:extLst>
          </p:cNvPr>
          <p:cNvSpPr>
            <a:spLocks noGrp="1"/>
          </p:cNvSpPr>
          <p:nvPr>
            <p:ph type="dt" sz="half" idx="10"/>
          </p:nvPr>
        </p:nvSpPr>
        <p:spPr/>
        <p:txBody>
          <a:bodyPr/>
          <a:lstStyle>
            <a:defPPr/>
          </a:lstStyle>
          <a:p>
            <a:fld id="{8508EC99-75AC-40C9-83F1-DA195E001FFF}" type="datetimeFigureOut">
              <a:rPr lang="it-IT" smtClean="0"/>
              <a:pPr/>
              <a:t>09/10/2020</a:t>
            </a:fld>
            <a:endParaRPr lang="it-IT"/>
          </a:p>
        </p:txBody>
      </p:sp>
      <p:sp>
        <p:nvSpPr>
          <p:cNvPr id="5" name="Segnaposto piè di pagina 4">
            <a:extLst>
              <a:ext uri="{FF2B5EF4-FFF2-40B4-BE49-F238E27FC236}">
                <a16:creationId xmlns:a16="http://schemas.microsoft.com/office/drawing/2014/main" id="{9FF8356D-4C24-469B-A7F4-05D13AF81B69}"/>
              </a:ext>
            </a:extLst>
          </p:cNvPr>
          <p:cNvSpPr>
            <a:spLocks noGrp="1"/>
          </p:cNvSpPr>
          <p:nvPr>
            <p:ph type="ftr" sz="quarter" idx="11"/>
          </p:nvPr>
        </p:nvSpPr>
        <p:spPr/>
        <p:txBody>
          <a:bodyPr/>
          <a:lstStyle>
            <a:defPPr/>
          </a:lstStyle>
          <a:p>
            <a:endParaRPr lang="it-IT"/>
          </a:p>
        </p:txBody>
      </p:sp>
      <p:sp>
        <p:nvSpPr>
          <p:cNvPr id="6" name="Segnaposto numero diapositiva 5">
            <a:extLst>
              <a:ext uri="{FF2B5EF4-FFF2-40B4-BE49-F238E27FC236}">
                <a16:creationId xmlns:a16="http://schemas.microsoft.com/office/drawing/2014/main" id="{6052E7FB-4995-4AF3-8622-04A362389C76}"/>
              </a:ext>
            </a:extLst>
          </p:cNvPr>
          <p:cNvSpPr>
            <a:spLocks noGrp="1"/>
          </p:cNvSpPr>
          <p:nvPr>
            <p:ph type="sldNum" sz="quarter" idx="12"/>
          </p:nvPr>
        </p:nvSpPr>
        <p:spPr/>
        <p:txBody>
          <a:bodyPr/>
          <a:lstStyle>
            <a:defPPr/>
          </a:lstStyle>
          <a:p>
            <a:fld id="{23BCFB43-F934-40B1-B029-2A2A36DAACAC}" type="slidenum">
              <a:rPr lang="it-IT" smtClean="0"/>
              <a:pPr/>
              <a:t>‹N°›</a:t>
            </a:fld>
            <a:endParaRPr lang="it-IT"/>
          </a:p>
        </p:txBody>
      </p:sp>
    </p:spTree>
    <p:extLst>
      <p:ext uri="{BB962C8B-B14F-4D97-AF65-F5344CB8AC3E}">
        <p14:creationId xmlns:p14="http://schemas.microsoft.com/office/powerpoint/2010/main" val="27020038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461929-F20E-4B6C-B651-A1C2C41CC83A}"/>
              </a:ext>
            </a:extLst>
          </p:cNvPr>
          <p:cNvSpPr>
            <a:spLocks noGrp="1"/>
          </p:cNvSpPr>
          <p:nvPr>
            <p:ph type="title"/>
          </p:nvPr>
        </p:nvSpPr>
        <p:spPr/>
        <p:txBody>
          <a:bodyPr/>
          <a:lstStyle>
            <a:def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6E05302-7D64-47E5-B205-7E883B200136}"/>
              </a:ext>
            </a:extLst>
          </p:cNvPr>
          <p:cNvSpPr>
            <a:spLocks noGrp="1"/>
          </p:cNvSpPr>
          <p:nvPr>
            <p:ph idx="1"/>
          </p:nvPr>
        </p:nvSpPr>
        <p:spPr/>
        <p:txBody>
          <a:bodyPr/>
          <a:lstStyle>
            <a:def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2CA6F7A-0D1C-4C57-9C47-F656E416FCC0}"/>
              </a:ext>
            </a:extLst>
          </p:cNvPr>
          <p:cNvSpPr>
            <a:spLocks noGrp="1"/>
          </p:cNvSpPr>
          <p:nvPr>
            <p:ph type="dt" sz="half" idx="10"/>
          </p:nvPr>
        </p:nvSpPr>
        <p:spPr/>
        <p:txBody>
          <a:bodyPr/>
          <a:lstStyle>
            <a:defPPr/>
          </a:lstStyle>
          <a:p>
            <a:fld id="{8508EC99-75AC-40C9-83F1-DA195E001FFF}" type="datetimeFigureOut">
              <a:rPr lang="it-IT" smtClean="0"/>
              <a:pPr/>
              <a:t>09/10/2020</a:t>
            </a:fld>
            <a:endParaRPr lang="it-IT"/>
          </a:p>
        </p:txBody>
      </p:sp>
      <p:sp>
        <p:nvSpPr>
          <p:cNvPr id="5" name="Segnaposto piè di pagina 4">
            <a:extLst>
              <a:ext uri="{FF2B5EF4-FFF2-40B4-BE49-F238E27FC236}">
                <a16:creationId xmlns:a16="http://schemas.microsoft.com/office/drawing/2014/main" id="{81875F0F-8430-4F38-BE3E-99B683D8C5A0}"/>
              </a:ext>
            </a:extLst>
          </p:cNvPr>
          <p:cNvSpPr>
            <a:spLocks noGrp="1"/>
          </p:cNvSpPr>
          <p:nvPr>
            <p:ph type="ftr" sz="quarter" idx="11"/>
          </p:nvPr>
        </p:nvSpPr>
        <p:spPr/>
        <p:txBody>
          <a:bodyPr/>
          <a:lstStyle>
            <a:defPPr/>
          </a:lstStyle>
          <a:p>
            <a:endParaRPr lang="it-IT"/>
          </a:p>
        </p:txBody>
      </p:sp>
      <p:sp>
        <p:nvSpPr>
          <p:cNvPr id="6" name="Segnaposto numero diapositiva 5">
            <a:extLst>
              <a:ext uri="{FF2B5EF4-FFF2-40B4-BE49-F238E27FC236}">
                <a16:creationId xmlns:a16="http://schemas.microsoft.com/office/drawing/2014/main" id="{836FAD60-7EAA-4050-B417-355425384FE1}"/>
              </a:ext>
            </a:extLst>
          </p:cNvPr>
          <p:cNvSpPr>
            <a:spLocks noGrp="1"/>
          </p:cNvSpPr>
          <p:nvPr>
            <p:ph type="sldNum" sz="quarter" idx="12"/>
          </p:nvPr>
        </p:nvSpPr>
        <p:spPr/>
        <p:txBody>
          <a:bodyPr/>
          <a:lstStyle>
            <a:defPPr/>
          </a:lstStyle>
          <a:p>
            <a:fld id="{23BCFB43-F934-40B1-B029-2A2A36DAACAC}" type="slidenum">
              <a:rPr lang="it-IT" smtClean="0"/>
              <a:pPr/>
              <a:t>‹N°›</a:t>
            </a:fld>
            <a:endParaRPr lang="it-IT"/>
          </a:p>
        </p:txBody>
      </p:sp>
    </p:spTree>
    <p:extLst>
      <p:ext uri="{BB962C8B-B14F-4D97-AF65-F5344CB8AC3E}">
        <p14:creationId xmlns:p14="http://schemas.microsoft.com/office/powerpoint/2010/main" val="15303758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F6A2B1-2E1D-4BFA-9C9E-0045347FF9C8}"/>
              </a:ext>
            </a:extLst>
          </p:cNvPr>
          <p:cNvSpPr>
            <a:spLocks noGrp="1"/>
          </p:cNvSpPr>
          <p:nvPr>
            <p:ph type="title"/>
          </p:nvPr>
        </p:nvSpPr>
        <p:spPr>
          <a:xfrm>
            <a:off x="831850" y="1709738"/>
            <a:ext cx="10515600" cy="2852737"/>
          </a:xfrm>
        </p:spPr>
        <p:txBody>
          <a:bodyPr anchor="b"/>
          <a:lstStyle>
            <a:defPPr/>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13DF743-65E2-427A-B255-D58FD9093B3A}"/>
              </a:ext>
            </a:extLst>
          </p:cNvPr>
          <p:cNvSpPr>
            <a:spLocks noGrp="1"/>
          </p:cNvSpPr>
          <p:nvPr>
            <p:ph type="body" idx="1"/>
          </p:nvPr>
        </p:nvSpPr>
        <p:spPr>
          <a:xfrm>
            <a:off x="831850" y="4589463"/>
            <a:ext cx="10515600" cy="1500187"/>
          </a:xfrm>
        </p:spPr>
        <p:txBody>
          <a:bodyPr/>
          <a:lstStyle>
            <a:defPPr/>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0E739FB-0334-4D9B-80DD-EE07DAE60FD0}"/>
              </a:ext>
            </a:extLst>
          </p:cNvPr>
          <p:cNvSpPr>
            <a:spLocks noGrp="1"/>
          </p:cNvSpPr>
          <p:nvPr>
            <p:ph type="dt" sz="half" idx="10"/>
          </p:nvPr>
        </p:nvSpPr>
        <p:spPr/>
        <p:txBody>
          <a:bodyPr/>
          <a:lstStyle>
            <a:defPPr/>
          </a:lstStyle>
          <a:p>
            <a:fld id="{8508EC99-75AC-40C9-83F1-DA195E001FFF}" type="datetimeFigureOut">
              <a:rPr lang="it-IT" smtClean="0"/>
              <a:pPr/>
              <a:t>09/10/2020</a:t>
            </a:fld>
            <a:endParaRPr lang="it-IT"/>
          </a:p>
        </p:txBody>
      </p:sp>
      <p:sp>
        <p:nvSpPr>
          <p:cNvPr id="5" name="Segnaposto piè di pagina 4">
            <a:extLst>
              <a:ext uri="{FF2B5EF4-FFF2-40B4-BE49-F238E27FC236}">
                <a16:creationId xmlns:a16="http://schemas.microsoft.com/office/drawing/2014/main" id="{BB54089A-294F-43C3-8F95-3A6285E521CE}"/>
              </a:ext>
            </a:extLst>
          </p:cNvPr>
          <p:cNvSpPr>
            <a:spLocks noGrp="1"/>
          </p:cNvSpPr>
          <p:nvPr>
            <p:ph type="ftr" sz="quarter" idx="11"/>
          </p:nvPr>
        </p:nvSpPr>
        <p:spPr/>
        <p:txBody>
          <a:bodyPr/>
          <a:lstStyle>
            <a:defPPr/>
          </a:lstStyle>
          <a:p>
            <a:endParaRPr lang="it-IT"/>
          </a:p>
        </p:txBody>
      </p:sp>
      <p:sp>
        <p:nvSpPr>
          <p:cNvPr id="6" name="Segnaposto numero diapositiva 5">
            <a:extLst>
              <a:ext uri="{FF2B5EF4-FFF2-40B4-BE49-F238E27FC236}">
                <a16:creationId xmlns:a16="http://schemas.microsoft.com/office/drawing/2014/main" id="{76E48F33-E36E-4253-A28F-04DDE51BA33C}"/>
              </a:ext>
            </a:extLst>
          </p:cNvPr>
          <p:cNvSpPr>
            <a:spLocks noGrp="1"/>
          </p:cNvSpPr>
          <p:nvPr>
            <p:ph type="sldNum" sz="quarter" idx="12"/>
          </p:nvPr>
        </p:nvSpPr>
        <p:spPr/>
        <p:txBody>
          <a:bodyPr/>
          <a:lstStyle>
            <a:defPPr/>
          </a:lstStyle>
          <a:p>
            <a:fld id="{23BCFB43-F934-40B1-B029-2A2A36DAACAC}" type="slidenum">
              <a:rPr lang="it-IT" smtClean="0"/>
              <a:pPr/>
              <a:t>‹N°›</a:t>
            </a:fld>
            <a:endParaRPr lang="it-IT"/>
          </a:p>
        </p:txBody>
      </p:sp>
    </p:spTree>
    <p:extLst>
      <p:ext uri="{BB962C8B-B14F-4D97-AF65-F5344CB8AC3E}">
        <p14:creationId xmlns:p14="http://schemas.microsoft.com/office/powerpoint/2010/main" val="129275608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001B48-2B7D-49F1-81BA-78DDBCA1AB02}"/>
              </a:ext>
            </a:extLst>
          </p:cNvPr>
          <p:cNvSpPr>
            <a:spLocks noGrp="1"/>
          </p:cNvSpPr>
          <p:nvPr>
            <p:ph type="title"/>
          </p:nvPr>
        </p:nvSpPr>
        <p:spPr/>
        <p:txBody>
          <a:bodyPr/>
          <a:lstStyle>
            <a:def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67AD0C2-EA98-4763-89EA-BD5E9F4B77CB}"/>
              </a:ext>
            </a:extLst>
          </p:cNvPr>
          <p:cNvSpPr>
            <a:spLocks noGrp="1"/>
          </p:cNvSpPr>
          <p:nvPr>
            <p:ph sz="half" idx="1"/>
          </p:nvPr>
        </p:nvSpPr>
        <p:spPr>
          <a:xfrm>
            <a:off x="838200" y="1825625"/>
            <a:ext cx="5181600" cy="4351338"/>
          </a:xfrm>
        </p:spPr>
        <p:txBody>
          <a:bodyPr/>
          <a:lstStyle>
            <a:def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893E622-CFB5-4C0B-B567-8825EBCED943}"/>
              </a:ext>
            </a:extLst>
          </p:cNvPr>
          <p:cNvSpPr>
            <a:spLocks noGrp="1"/>
          </p:cNvSpPr>
          <p:nvPr>
            <p:ph sz="half" idx="2"/>
          </p:nvPr>
        </p:nvSpPr>
        <p:spPr>
          <a:xfrm>
            <a:off x="6172200" y="1825625"/>
            <a:ext cx="5181600" cy="4351338"/>
          </a:xfrm>
        </p:spPr>
        <p:txBody>
          <a:bodyPr/>
          <a:lstStyle>
            <a:def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14C0182-D9D7-4C79-BC2B-AC723A2F8F32}"/>
              </a:ext>
            </a:extLst>
          </p:cNvPr>
          <p:cNvSpPr>
            <a:spLocks noGrp="1"/>
          </p:cNvSpPr>
          <p:nvPr>
            <p:ph type="dt" sz="half" idx="10"/>
          </p:nvPr>
        </p:nvSpPr>
        <p:spPr/>
        <p:txBody>
          <a:bodyPr/>
          <a:lstStyle>
            <a:defPPr/>
          </a:lstStyle>
          <a:p>
            <a:fld id="{8508EC99-75AC-40C9-83F1-DA195E001FFF}" type="datetimeFigureOut">
              <a:rPr lang="it-IT" smtClean="0"/>
              <a:pPr/>
              <a:t>09/10/2020</a:t>
            </a:fld>
            <a:endParaRPr lang="it-IT"/>
          </a:p>
        </p:txBody>
      </p:sp>
      <p:sp>
        <p:nvSpPr>
          <p:cNvPr id="6" name="Segnaposto piè di pagina 5">
            <a:extLst>
              <a:ext uri="{FF2B5EF4-FFF2-40B4-BE49-F238E27FC236}">
                <a16:creationId xmlns:a16="http://schemas.microsoft.com/office/drawing/2014/main" id="{883E80C1-E5AC-4DA8-9298-728D14B66CAA}"/>
              </a:ext>
            </a:extLst>
          </p:cNvPr>
          <p:cNvSpPr>
            <a:spLocks noGrp="1"/>
          </p:cNvSpPr>
          <p:nvPr>
            <p:ph type="ftr" sz="quarter" idx="11"/>
          </p:nvPr>
        </p:nvSpPr>
        <p:spPr/>
        <p:txBody>
          <a:bodyPr/>
          <a:lstStyle>
            <a:defPPr/>
          </a:lstStyle>
          <a:p>
            <a:endParaRPr lang="it-IT"/>
          </a:p>
        </p:txBody>
      </p:sp>
      <p:sp>
        <p:nvSpPr>
          <p:cNvPr id="7" name="Segnaposto numero diapositiva 6">
            <a:extLst>
              <a:ext uri="{FF2B5EF4-FFF2-40B4-BE49-F238E27FC236}">
                <a16:creationId xmlns:a16="http://schemas.microsoft.com/office/drawing/2014/main" id="{811F2744-FB69-431E-A880-C3BDE9710270}"/>
              </a:ext>
            </a:extLst>
          </p:cNvPr>
          <p:cNvSpPr>
            <a:spLocks noGrp="1"/>
          </p:cNvSpPr>
          <p:nvPr>
            <p:ph type="sldNum" sz="quarter" idx="12"/>
          </p:nvPr>
        </p:nvSpPr>
        <p:spPr/>
        <p:txBody>
          <a:bodyPr/>
          <a:lstStyle>
            <a:defPPr/>
          </a:lstStyle>
          <a:p>
            <a:fld id="{23BCFB43-F934-40B1-B029-2A2A36DAACAC}" type="slidenum">
              <a:rPr lang="it-IT" smtClean="0"/>
              <a:pPr/>
              <a:t>‹N°›</a:t>
            </a:fld>
            <a:endParaRPr lang="it-IT"/>
          </a:p>
        </p:txBody>
      </p:sp>
    </p:spTree>
    <p:extLst>
      <p:ext uri="{BB962C8B-B14F-4D97-AF65-F5344CB8AC3E}">
        <p14:creationId xmlns:p14="http://schemas.microsoft.com/office/powerpoint/2010/main" val="32779112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254124-2E86-4561-A0D0-4E495F2DB0F0}"/>
              </a:ext>
            </a:extLst>
          </p:cNvPr>
          <p:cNvSpPr>
            <a:spLocks noGrp="1"/>
          </p:cNvSpPr>
          <p:nvPr>
            <p:ph type="title"/>
          </p:nvPr>
        </p:nvSpPr>
        <p:spPr>
          <a:xfrm>
            <a:off x="839788" y="365125"/>
            <a:ext cx="10515600" cy="1325563"/>
          </a:xfrm>
        </p:spPr>
        <p:txBody>
          <a:bodyPr/>
          <a:lstStyle>
            <a:defPPr/>
          </a:lstStyle>
          <a:p>
            <a:r>
              <a:rPr lang="it-IT"/>
              <a:t>Fare clic per modificare lo stile del titolo dello schema</a:t>
            </a:r>
          </a:p>
        </p:txBody>
      </p:sp>
      <p:sp>
        <p:nvSpPr>
          <p:cNvPr id="3" name="Segnaposto testo 2">
            <a:extLst>
              <a:ext uri="{FF2B5EF4-FFF2-40B4-BE49-F238E27FC236}">
                <a16:creationId xmlns:a16="http://schemas.microsoft.com/office/drawing/2014/main" id="{8A990A8D-15A9-477A-848E-35C5E52A8349}"/>
              </a:ext>
            </a:extLst>
          </p:cNvPr>
          <p:cNvSpPr>
            <a:spLocks noGrp="1"/>
          </p:cNvSpPr>
          <p:nvPr>
            <p:ph type="body" idx="1"/>
          </p:nvPr>
        </p:nvSpPr>
        <p:spPr>
          <a:xfrm>
            <a:off x="839788" y="1681163"/>
            <a:ext cx="5157787" cy="82391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32460F1-6F8C-4BD9-82D4-BF13E9A26455}"/>
              </a:ext>
            </a:extLst>
          </p:cNvPr>
          <p:cNvSpPr>
            <a:spLocks noGrp="1"/>
          </p:cNvSpPr>
          <p:nvPr>
            <p:ph sz="half" idx="2"/>
          </p:nvPr>
        </p:nvSpPr>
        <p:spPr>
          <a:xfrm>
            <a:off x="839788" y="2505075"/>
            <a:ext cx="5157787" cy="3684588"/>
          </a:xfrm>
        </p:spPr>
        <p:txBody>
          <a:bodyPr/>
          <a:lstStyle>
            <a:def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FB73E10-78D4-46A9-8C9B-6514C639C0C5}"/>
              </a:ext>
            </a:extLst>
          </p:cNvPr>
          <p:cNvSpPr>
            <a:spLocks noGrp="1"/>
          </p:cNvSpPr>
          <p:nvPr>
            <p:ph type="body" sz="quarter" idx="3"/>
          </p:nvPr>
        </p:nvSpPr>
        <p:spPr>
          <a:xfrm>
            <a:off x="6172200" y="1681163"/>
            <a:ext cx="5183188" cy="82391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5F362E0-6F01-4BBD-90B1-A2ADD8E1AD0E}"/>
              </a:ext>
            </a:extLst>
          </p:cNvPr>
          <p:cNvSpPr>
            <a:spLocks noGrp="1"/>
          </p:cNvSpPr>
          <p:nvPr>
            <p:ph sz="quarter" idx="4"/>
          </p:nvPr>
        </p:nvSpPr>
        <p:spPr>
          <a:xfrm>
            <a:off x="6172200" y="2505075"/>
            <a:ext cx="5183188" cy="3684588"/>
          </a:xfrm>
        </p:spPr>
        <p:txBody>
          <a:bodyPr/>
          <a:lstStyle>
            <a:def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A777A5E-7DE9-4E37-A68F-A5640A978206}"/>
              </a:ext>
            </a:extLst>
          </p:cNvPr>
          <p:cNvSpPr>
            <a:spLocks noGrp="1"/>
          </p:cNvSpPr>
          <p:nvPr>
            <p:ph type="dt" sz="half" idx="10"/>
          </p:nvPr>
        </p:nvSpPr>
        <p:spPr/>
        <p:txBody>
          <a:bodyPr/>
          <a:lstStyle>
            <a:defPPr/>
          </a:lstStyle>
          <a:p>
            <a:fld id="{8508EC99-75AC-40C9-83F1-DA195E001FFF}" type="datetimeFigureOut">
              <a:rPr lang="it-IT" smtClean="0"/>
              <a:pPr/>
              <a:t>09/10/2020</a:t>
            </a:fld>
            <a:endParaRPr lang="it-IT"/>
          </a:p>
        </p:txBody>
      </p:sp>
      <p:sp>
        <p:nvSpPr>
          <p:cNvPr id="8" name="Segnaposto piè di pagina 7">
            <a:extLst>
              <a:ext uri="{FF2B5EF4-FFF2-40B4-BE49-F238E27FC236}">
                <a16:creationId xmlns:a16="http://schemas.microsoft.com/office/drawing/2014/main" id="{F9D1651A-F857-4119-9A8E-41385683F536}"/>
              </a:ext>
            </a:extLst>
          </p:cNvPr>
          <p:cNvSpPr>
            <a:spLocks noGrp="1"/>
          </p:cNvSpPr>
          <p:nvPr>
            <p:ph type="ftr" sz="quarter" idx="11"/>
          </p:nvPr>
        </p:nvSpPr>
        <p:spPr/>
        <p:txBody>
          <a:bodyPr/>
          <a:lstStyle>
            <a:defPPr/>
          </a:lstStyle>
          <a:p>
            <a:endParaRPr lang="it-IT"/>
          </a:p>
        </p:txBody>
      </p:sp>
      <p:sp>
        <p:nvSpPr>
          <p:cNvPr id="9" name="Segnaposto numero diapositiva 8">
            <a:extLst>
              <a:ext uri="{FF2B5EF4-FFF2-40B4-BE49-F238E27FC236}">
                <a16:creationId xmlns:a16="http://schemas.microsoft.com/office/drawing/2014/main" id="{5F966506-6CDA-4F66-94D3-3CD9D43C7639}"/>
              </a:ext>
            </a:extLst>
          </p:cNvPr>
          <p:cNvSpPr>
            <a:spLocks noGrp="1"/>
          </p:cNvSpPr>
          <p:nvPr>
            <p:ph type="sldNum" sz="quarter" idx="12"/>
          </p:nvPr>
        </p:nvSpPr>
        <p:spPr/>
        <p:txBody>
          <a:bodyPr/>
          <a:lstStyle>
            <a:defPPr/>
          </a:lstStyle>
          <a:p>
            <a:fld id="{23BCFB43-F934-40B1-B029-2A2A36DAACAC}" type="slidenum">
              <a:rPr lang="it-IT" smtClean="0"/>
              <a:pPr/>
              <a:t>‹N°›</a:t>
            </a:fld>
            <a:endParaRPr lang="it-IT"/>
          </a:p>
        </p:txBody>
      </p:sp>
    </p:spTree>
    <p:extLst>
      <p:ext uri="{BB962C8B-B14F-4D97-AF65-F5344CB8AC3E}">
        <p14:creationId xmlns:p14="http://schemas.microsoft.com/office/powerpoint/2010/main" val="292633129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C7258B-9C75-4F37-B21C-480AB431288B}"/>
              </a:ext>
            </a:extLst>
          </p:cNvPr>
          <p:cNvSpPr>
            <a:spLocks noGrp="1"/>
          </p:cNvSpPr>
          <p:nvPr>
            <p:ph type="title"/>
          </p:nvPr>
        </p:nvSpPr>
        <p:spPr/>
        <p:txBody>
          <a:bodyPr/>
          <a:lstStyle>
            <a:defPPr/>
          </a:lstStyle>
          <a:p>
            <a:r>
              <a:rPr lang="it-IT"/>
              <a:t>Fare clic per modificare lo stile del titolo dello schema</a:t>
            </a:r>
          </a:p>
        </p:txBody>
      </p:sp>
      <p:sp>
        <p:nvSpPr>
          <p:cNvPr id="3" name="Segnaposto data 2">
            <a:extLst>
              <a:ext uri="{FF2B5EF4-FFF2-40B4-BE49-F238E27FC236}">
                <a16:creationId xmlns:a16="http://schemas.microsoft.com/office/drawing/2014/main" id="{A2999E8E-E19C-4675-BF3A-1AC48502284A}"/>
              </a:ext>
            </a:extLst>
          </p:cNvPr>
          <p:cNvSpPr>
            <a:spLocks noGrp="1"/>
          </p:cNvSpPr>
          <p:nvPr>
            <p:ph type="dt" sz="half" idx="10"/>
          </p:nvPr>
        </p:nvSpPr>
        <p:spPr/>
        <p:txBody>
          <a:bodyPr/>
          <a:lstStyle>
            <a:defPPr/>
          </a:lstStyle>
          <a:p>
            <a:fld id="{8508EC99-75AC-40C9-83F1-DA195E001FFF}" type="datetimeFigureOut">
              <a:rPr lang="it-IT" smtClean="0"/>
              <a:pPr/>
              <a:t>09/10/2020</a:t>
            </a:fld>
            <a:endParaRPr lang="it-IT"/>
          </a:p>
        </p:txBody>
      </p:sp>
      <p:sp>
        <p:nvSpPr>
          <p:cNvPr id="4" name="Segnaposto piè di pagina 3">
            <a:extLst>
              <a:ext uri="{FF2B5EF4-FFF2-40B4-BE49-F238E27FC236}">
                <a16:creationId xmlns:a16="http://schemas.microsoft.com/office/drawing/2014/main" id="{8C6CA8D9-D53F-4893-A148-9A1AEFCDA2FD}"/>
              </a:ext>
            </a:extLst>
          </p:cNvPr>
          <p:cNvSpPr>
            <a:spLocks noGrp="1"/>
          </p:cNvSpPr>
          <p:nvPr>
            <p:ph type="ftr" sz="quarter" idx="11"/>
          </p:nvPr>
        </p:nvSpPr>
        <p:spPr/>
        <p:txBody>
          <a:bodyPr/>
          <a:lstStyle>
            <a:defPPr/>
          </a:lstStyle>
          <a:p>
            <a:endParaRPr lang="it-IT"/>
          </a:p>
        </p:txBody>
      </p:sp>
      <p:sp>
        <p:nvSpPr>
          <p:cNvPr id="5" name="Segnaposto numero diapositiva 4">
            <a:extLst>
              <a:ext uri="{FF2B5EF4-FFF2-40B4-BE49-F238E27FC236}">
                <a16:creationId xmlns:a16="http://schemas.microsoft.com/office/drawing/2014/main" id="{CA2BF732-959D-4209-8D59-7C92B94C1240}"/>
              </a:ext>
            </a:extLst>
          </p:cNvPr>
          <p:cNvSpPr>
            <a:spLocks noGrp="1"/>
          </p:cNvSpPr>
          <p:nvPr>
            <p:ph type="sldNum" sz="quarter" idx="12"/>
          </p:nvPr>
        </p:nvSpPr>
        <p:spPr/>
        <p:txBody>
          <a:bodyPr/>
          <a:lstStyle>
            <a:defPPr/>
          </a:lstStyle>
          <a:p>
            <a:fld id="{23BCFB43-F934-40B1-B029-2A2A36DAACAC}" type="slidenum">
              <a:rPr lang="it-IT" smtClean="0"/>
              <a:pPr/>
              <a:t>‹N°›</a:t>
            </a:fld>
            <a:endParaRPr lang="it-IT"/>
          </a:p>
        </p:txBody>
      </p:sp>
    </p:spTree>
    <p:extLst>
      <p:ext uri="{BB962C8B-B14F-4D97-AF65-F5344CB8AC3E}">
        <p14:creationId xmlns:p14="http://schemas.microsoft.com/office/powerpoint/2010/main" val="29562210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A313A4B-DE97-4EA0-A1AC-4B8C0D2534ED}"/>
              </a:ext>
            </a:extLst>
          </p:cNvPr>
          <p:cNvSpPr>
            <a:spLocks noGrp="1"/>
          </p:cNvSpPr>
          <p:nvPr>
            <p:ph type="dt" sz="half" idx="10"/>
          </p:nvPr>
        </p:nvSpPr>
        <p:spPr/>
        <p:txBody>
          <a:bodyPr/>
          <a:lstStyle>
            <a:defPPr/>
          </a:lstStyle>
          <a:p>
            <a:fld id="{8508EC99-75AC-40C9-83F1-DA195E001FFF}" type="datetimeFigureOut">
              <a:rPr lang="it-IT" smtClean="0"/>
              <a:pPr/>
              <a:t>09/10/2020</a:t>
            </a:fld>
            <a:endParaRPr lang="it-IT"/>
          </a:p>
        </p:txBody>
      </p:sp>
      <p:sp>
        <p:nvSpPr>
          <p:cNvPr id="3" name="Segnaposto piè di pagina 2">
            <a:extLst>
              <a:ext uri="{FF2B5EF4-FFF2-40B4-BE49-F238E27FC236}">
                <a16:creationId xmlns:a16="http://schemas.microsoft.com/office/drawing/2014/main" id="{36CF911B-4F24-4B78-B373-426F4F61F305}"/>
              </a:ext>
            </a:extLst>
          </p:cNvPr>
          <p:cNvSpPr>
            <a:spLocks noGrp="1"/>
          </p:cNvSpPr>
          <p:nvPr>
            <p:ph type="ftr" sz="quarter" idx="11"/>
          </p:nvPr>
        </p:nvSpPr>
        <p:spPr/>
        <p:txBody>
          <a:bodyPr/>
          <a:lstStyle>
            <a:defPPr/>
          </a:lstStyle>
          <a:p>
            <a:endParaRPr lang="it-IT"/>
          </a:p>
        </p:txBody>
      </p:sp>
      <p:sp>
        <p:nvSpPr>
          <p:cNvPr id="4" name="Segnaposto numero diapositiva 3">
            <a:extLst>
              <a:ext uri="{FF2B5EF4-FFF2-40B4-BE49-F238E27FC236}">
                <a16:creationId xmlns:a16="http://schemas.microsoft.com/office/drawing/2014/main" id="{B15A1283-E628-4736-94BD-DE2DB8A26478}"/>
              </a:ext>
            </a:extLst>
          </p:cNvPr>
          <p:cNvSpPr>
            <a:spLocks noGrp="1"/>
          </p:cNvSpPr>
          <p:nvPr>
            <p:ph type="sldNum" sz="quarter" idx="12"/>
          </p:nvPr>
        </p:nvSpPr>
        <p:spPr/>
        <p:txBody>
          <a:bodyPr/>
          <a:lstStyle>
            <a:defPPr/>
          </a:lstStyle>
          <a:p>
            <a:fld id="{23BCFB43-F934-40B1-B029-2A2A36DAACAC}" type="slidenum">
              <a:rPr lang="it-IT" smtClean="0"/>
              <a:pPr/>
              <a:t>‹N°›</a:t>
            </a:fld>
            <a:endParaRPr lang="it-IT"/>
          </a:p>
        </p:txBody>
      </p:sp>
    </p:spTree>
    <p:extLst>
      <p:ext uri="{BB962C8B-B14F-4D97-AF65-F5344CB8AC3E}">
        <p14:creationId xmlns:p14="http://schemas.microsoft.com/office/powerpoint/2010/main" val="11155875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378241-AA56-4CAB-BD26-73D634EEFBC4}"/>
              </a:ext>
            </a:extLst>
          </p:cNvPr>
          <p:cNvSpPr>
            <a:spLocks noGrp="1"/>
          </p:cNvSpPr>
          <p:nvPr>
            <p:ph type="title"/>
          </p:nvPr>
        </p:nvSpPr>
        <p:spPr>
          <a:xfrm>
            <a:off x="839788" y="457200"/>
            <a:ext cx="3932237" cy="1600200"/>
          </a:xfrm>
        </p:spPr>
        <p:txBody>
          <a:bodyPr anchor="b"/>
          <a:lstStyle>
            <a:defPPr/>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6258249-A130-4F63-8BB2-C8A09CCE27CC}"/>
              </a:ext>
            </a:extLst>
          </p:cNvPr>
          <p:cNvSpPr>
            <a:spLocks noGrp="1"/>
          </p:cNvSpPr>
          <p:nvPr>
            <p:ph idx="1"/>
          </p:nvPr>
        </p:nvSpPr>
        <p:spPr>
          <a:xfrm>
            <a:off x="5183188" y="987425"/>
            <a:ext cx="6172200" cy="4873625"/>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ED9AF46-AC54-43AA-AF6C-4E538C65049D}"/>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048E26F-76DD-4984-B9F7-00E032144BD0}"/>
              </a:ext>
            </a:extLst>
          </p:cNvPr>
          <p:cNvSpPr>
            <a:spLocks noGrp="1"/>
          </p:cNvSpPr>
          <p:nvPr>
            <p:ph type="dt" sz="half" idx="10"/>
          </p:nvPr>
        </p:nvSpPr>
        <p:spPr/>
        <p:txBody>
          <a:bodyPr/>
          <a:lstStyle>
            <a:defPPr/>
          </a:lstStyle>
          <a:p>
            <a:fld id="{8508EC99-75AC-40C9-83F1-DA195E001FFF}" type="datetimeFigureOut">
              <a:rPr lang="it-IT" smtClean="0"/>
              <a:pPr/>
              <a:t>09/10/2020</a:t>
            </a:fld>
            <a:endParaRPr lang="it-IT"/>
          </a:p>
        </p:txBody>
      </p:sp>
      <p:sp>
        <p:nvSpPr>
          <p:cNvPr id="6" name="Segnaposto piè di pagina 5">
            <a:extLst>
              <a:ext uri="{FF2B5EF4-FFF2-40B4-BE49-F238E27FC236}">
                <a16:creationId xmlns:a16="http://schemas.microsoft.com/office/drawing/2014/main" id="{3EB3EE18-B9C1-4516-93E9-D1AA3376E0D1}"/>
              </a:ext>
            </a:extLst>
          </p:cNvPr>
          <p:cNvSpPr>
            <a:spLocks noGrp="1"/>
          </p:cNvSpPr>
          <p:nvPr>
            <p:ph type="ftr" sz="quarter" idx="11"/>
          </p:nvPr>
        </p:nvSpPr>
        <p:spPr/>
        <p:txBody>
          <a:bodyPr/>
          <a:lstStyle>
            <a:defPPr/>
          </a:lstStyle>
          <a:p>
            <a:endParaRPr lang="it-IT"/>
          </a:p>
        </p:txBody>
      </p:sp>
      <p:sp>
        <p:nvSpPr>
          <p:cNvPr id="7" name="Segnaposto numero diapositiva 6">
            <a:extLst>
              <a:ext uri="{FF2B5EF4-FFF2-40B4-BE49-F238E27FC236}">
                <a16:creationId xmlns:a16="http://schemas.microsoft.com/office/drawing/2014/main" id="{14A24776-2EEC-4B6C-A454-74E07AE026AC}"/>
              </a:ext>
            </a:extLst>
          </p:cNvPr>
          <p:cNvSpPr>
            <a:spLocks noGrp="1"/>
          </p:cNvSpPr>
          <p:nvPr>
            <p:ph type="sldNum" sz="quarter" idx="12"/>
          </p:nvPr>
        </p:nvSpPr>
        <p:spPr/>
        <p:txBody>
          <a:bodyPr/>
          <a:lstStyle>
            <a:defPPr/>
          </a:lstStyle>
          <a:p>
            <a:fld id="{23BCFB43-F934-40B1-B029-2A2A36DAACAC}" type="slidenum">
              <a:rPr lang="it-IT" smtClean="0"/>
              <a:pPr/>
              <a:t>‹N°›</a:t>
            </a:fld>
            <a:endParaRPr lang="it-IT"/>
          </a:p>
        </p:txBody>
      </p:sp>
    </p:spTree>
    <p:extLst>
      <p:ext uri="{BB962C8B-B14F-4D97-AF65-F5344CB8AC3E}">
        <p14:creationId xmlns:p14="http://schemas.microsoft.com/office/powerpoint/2010/main" val="39992392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p>
        </p:txBody>
      </p:sp>
      <p:sp>
        <p:nvSpPr>
          <p:cNvPr id="3" name="Content Placeholder 2"/>
          <p:cNvSpPr>
            <a:spLocks noGrp="1"/>
          </p:cNvSpPr>
          <p:nvPr>
            <p:ph idx="1"/>
          </p:nvPr>
        </p:nvSpPr>
        <p:spPr/>
        <p:txBody>
          <a:bodyPr/>
          <a:lstStyle>
            <a:def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defPPr/>
          </a:lstStyle>
          <a:p>
            <a:fld id="{13AEC3F1-58B4-4084-95EA-DF5BCD8BB23F}" type="datetimeFigureOut">
              <a:rPr lang="en-US" smtClean="0"/>
              <a:pPr/>
              <a:t>10/9/2020</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4C229-C17F-454D-BF6D-E56A4EE80289}"/>
              </a:ext>
            </a:extLst>
          </p:cNvPr>
          <p:cNvSpPr>
            <a:spLocks noGrp="1"/>
          </p:cNvSpPr>
          <p:nvPr>
            <p:ph type="title"/>
          </p:nvPr>
        </p:nvSpPr>
        <p:spPr>
          <a:xfrm>
            <a:off x="839788" y="457200"/>
            <a:ext cx="3932237" cy="1600200"/>
          </a:xfrm>
        </p:spPr>
        <p:txBody>
          <a:bodyPr anchor="b"/>
          <a:lstStyle>
            <a:defPPr/>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CE4BF1F-6B75-419C-9B38-BF8C7889A2ED}"/>
              </a:ext>
            </a:extLst>
          </p:cNvPr>
          <p:cNvSpPr>
            <a:spLocks noGrp="1"/>
          </p:cNvSpPr>
          <p:nvPr>
            <p:ph type="pic" idx="1"/>
          </p:nvPr>
        </p:nvSpPr>
        <p:spPr>
          <a:xfrm>
            <a:off x="5183188" y="987425"/>
            <a:ext cx="6172200" cy="4873625"/>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F8187E7-1590-4D4A-A5F8-77282AB5DCD8}"/>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FA56921-80E9-4098-8612-49FE3CE77416}"/>
              </a:ext>
            </a:extLst>
          </p:cNvPr>
          <p:cNvSpPr>
            <a:spLocks noGrp="1"/>
          </p:cNvSpPr>
          <p:nvPr>
            <p:ph type="dt" sz="half" idx="10"/>
          </p:nvPr>
        </p:nvSpPr>
        <p:spPr/>
        <p:txBody>
          <a:bodyPr/>
          <a:lstStyle>
            <a:defPPr/>
          </a:lstStyle>
          <a:p>
            <a:fld id="{8508EC99-75AC-40C9-83F1-DA195E001FFF}" type="datetimeFigureOut">
              <a:rPr lang="it-IT" smtClean="0"/>
              <a:pPr/>
              <a:t>09/10/2020</a:t>
            </a:fld>
            <a:endParaRPr lang="it-IT"/>
          </a:p>
        </p:txBody>
      </p:sp>
      <p:sp>
        <p:nvSpPr>
          <p:cNvPr id="6" name="Segnaposto piè di pagina 5">
            <a:extLst>
              <a:ext uri="{FF2B5EF4-FFF2-40B4-BE49-F238E27FC236}">
                <a16:creationId xmlns:a16="http://schemas.microsoft.com/office/drawing/2014/main" id="{D0840B5C-CB93-4700-91E7-B3861C7F2BFD}"/>
              </a:ext>
            </a:extLst>
          </p:cNvPr>
          <p:cNvSpPr>
            <a:spLocks noGrp="1"/>
          </p:cNvSpPr>
          <p:nvPr>
            <p:ph type="ftr" sz="quarter" idx="11"/>
          </p:nvPr>
        </p:nvSpPr>
        <p:spPr/>
        <p:txBody>
          <a:bodyPr/>
          <a:lstStyle>
            <a:defPPr/>
          </a:lstStyle>
          <a:p>
            <a:endParaRPr lang="it-IT"/>
          </a:p>
        </p:txBody>
      </p:sp>
      <p:sp>
        <p:nvSpPr>
          <p:cNvPr id="7" name="Segnaposto numero diapositiva 6">
            <a:extLst>
              <a:ext uri="{FF2B5EF4-FFF2-40B4-BE49-F238E27FC236}">
                <a16:creationId xmlns:a16="http://schemas.microsoft.com/office/drawing/2014/main" id="{A0CF5188-2882-4A61-92A6-C3A19B875A1D}"/>
              </a:ext>
            </a:extLst>
          </p:cNvPr>
          <p:cNvSpPr>
            <a:spLocks noGrp="1"/>
          </p:cNvSpPr>
          <p:nvPr>
            <p:ph type="sldNum" sz="quarter" idx="12"/>
          </p:nvPr>
        </p:nvSpPr>
        <p:spPr/>
        <p:txBody>
          <a:bodyPr/>
          <a:lstStyle>
            <a:defPPr/>
          </a:lstStyle>
          <a:p>
            <a:fld id="{23BCFB43-F934-40B1-B029-2A2A36DAACAC}" type="slidenum">
              <a:rPr lang="it-IT" smtClean="0"/>
              <a:pPr/>
              <a:t>‹N°›</a:t>
            </a:fld>
            <a:endParaRPr lang="it-IT"/>
          </a:p>
        </p:txBody>
      </p:sp>
    </p:spTree>
    <p:extLst>
      <p:ext uri="{BB962C8B-B14F-4D97-AF65-F5344CB8AC3E}">
        <p14:creationId xmlns:p14="http://schemas.microsoft.com/office/powerpoint/2010/main" val="41354579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19BD15-36E6-4AD8-998D-8C63F74C7319}"/>
              </a:ext>
            </a:extLst>
          </p:cNvPr>
          <p:cNvSpPr>
            <a:spLocks noGrp="1"/>
          </p:cNvSpPr>
          <p:nvPr>
            <p:ph type="title"/>
          </p:nvPr>
        </p:nvSpPr>
        <p:spPr/>
        <p:txBody>
          <a:bodyPr/>
          <a:lstStyle>
            <a:defP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D5D18FC-91FE-4C64-9588-72AE9B87282B}"/>
              </a:ext>
            </a:extLst>
          </p:cNvPr>
          <p:cNvSpPr>
            <a:spLocks noGrp="1"/>
          </p:cNvSpPr>
          <p:nvPr>
            <p:ph type="body" orient="vert" idx="1"/>
          </p:nvPr>
        </p:nvSpPr>
        <p:spPr/>
        <p:txBody>
          <a:bodyPr vert="eaVert"/>
          <a:lstStyle>
            <a:def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965E9A-8385-4900-9F95-74D8DAB0C54E}"/>
              </a:ext>
            </a:extLst>
          </p:cNvPr>
          <p:cNvSpPr>
            <a:spLocks noGrp="1"/>
          </p:cNvSpPr>
          <p:nvPr>
            <p:ph type="dt" sz="half" idx="10"/>
          </p:nvPr>
        </p:nvSpPr>
        <p:spPr/>
        <p:txBody>
          <a:bodyPr/>
          <a:lstStyle>
            <a:defPPr/>
          </a:lstStyle>
          <a:p>
            <a:fld id="{8508EC99-75AC-40C9-83F1-DA195E001FFF}" type="datetimeFigureOut">
              <a:rPr lang="it-IT" smtClean="0"/>
              <a:pPr/>
              <a:t>09/10/2020</a:t>
            </a:fld>
            <a:endParaRPr lang="it-IT"/>
          </a:p>
        </p:txBody>
      </p:sp>
      <p:sp>
        <p:nvSpPr>
          <p:cNvPr id="5" name="Segnaposto piè di pagina 4">
            <a:extLst>
              <a:ext uri="{FF2B5EF4-FFF2-40B4-BE49-F238E27FC236}">
                <a16:creationId xmlns:a16="http://schemas.microsoft.com/office/drawing/2014/main" id="{CE913547-FD70-41BF-8687-5AAA8916AFF4}"/>
              </a:ext>
            </a:extLst>
          </p:cNvPr>
          <p:cNvSpPr>
            <a:spLocks noGrp="1"/>
          </p:cNvSpPr>
          <p:nvPr>
            <p:ph type="ftr" sz="quarter" idx="11"/>
          </p:nvPr>
        </p:nvSpPr>
        <p:spPr/>
        <p:txBody>
          <a:bodyPr/>
          <a:lstStyle>
            <a:defPPr/>
          </a:lstStyle>
          <a:p>
            <a:endParaRPr lang="it-IT"/>
          </a:p>
        </p:txBody>
      </p:sp>
      <p:sp>
        <p:nvSpPr>
          <p:cNvPr id="6" name="Segnaposto numero diapositiva 5">
            <a:extLst>
              <a:ext uri="{FF2B5EF4-FFF2-40B4-BE49-F238E27FC236}">
                <a16:creationId xmlns:a16="http://schemas.microsoft.com/office/drawing/2014/main" id="{2588B144-7927-4DB4-A760-CDBF1259689B}"/>
              </a:ext>
            </a:extLst>
          </p:cNvPr>
          <p:cNvSpPr>
            <a:spLocks noGrp="1"/>
          </p:cNvSpPr>
          <p:nvPr>
            <p:ph type="sldNum" sz="quarter" idx="12"/>
          </p:nvPr>
        </p:nvSpPr>
        <p:spPr/>
        <p:txBody>
          <a:bodyPr/>
          <a:lstStyle>
            <a:defPPr/>
          </a:lstStyle>
          <a:p>
            <a:fld id="{23BCFB43-F934-40B1-B029-2A2A36DAACAC}" type="slidenum">
              <a:rPr lang="it-IT" smtClean="0"/>
              <a:pPr/>
              <a:t>‹N°›</a:t>
            </a:fld>
            <a:endParaRPr lang="it-IT"/>
          </a:p>
        </p:txBody>
      </p:sp>
    </p:spTree>
    <p:extLst>
      <p:ext uri="{BB962C8B-B14F-4D97-AF65-F5344CB8AC3E}">
        <p14:creationId xmlns:p14="http://schemas.microsoft.com/office/powerpoint/2010/main" val="1220007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A19D1AA-6232-4C82-AC5B-11F68C6C9B72}"/>
              </a:ext>
            </a:extLst>
          </p:cNvPr>
          <p:cNvSpPr>
            <a:spLocks noGrp="1"/>
          </p:cNvSpPr>
          <p:nvPr>
            <p:ph type="title" orient="vert"/>
          </p:nvPr>
        </p:nvSpPr>
        <p:spPr>
          <a:xfrm>
            <a:off x="8724900" y="365125"/>
            <a:ext cx="2628900" cy="5811838"/>
          </a:xfrm>
        </p:spPr>
        <p:txBody>
          <a:bodyPr vert="eaVert"/>
          <a:lstStyle>
            <a:defP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81E58B-E222-4716-98E0-154E66787DC9}"/>
              </a:ext>
            </a:extLst>
          </p:cNvPr>
          <p:cNvSpPr>
            <a:spLocks noGrp="1"/>
          </p:cNvSpPr>
          <p:nvPr>
            <p:ph type="body" orient="vert" idx="1"/>
          </p:nvPr>
        </p:nvSpPr>
        <p:spPr>
          <a:xfrm>
            <a:off x="838200" y="365125"/>
            <a:ext cx="7734300" cy="5811838"/>
          </a:xfrm>
        </p:spPr>
        <p:txBody>
          <a:bodyPr vert="eaVert"/>
          <a:lstStyle>
            <a:def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908644-BD75-43A3-8454-A5EEA53EA4CE}"/>
              </a:ext>
            </a:extLst>
          </p:cNvPr>
          <p:cNvSpPr>
            <a:spLocks noGrp="1"/>
          </p:cNvSpPr>
          <p:nvPr>
            <p:ph type="dt" sz="half" idx="10"/>
          </p:nvPr>
        </p:nvSpPr>
        <p:spPr/>
        <p:txBody>
          <a:bodyPr/>
          <a:lstStyle>
            <a:defPPr/>
          </a:lstStyle>
          <a:p>
            <a:fld id="{8508EC99-75AC-40C9-83F1-DA195E001FFF}" type="datetimeFigureOut">
              <a:rPr lang="it-IT" smtClean="0"/>
              <a:pPr/>
              <a:t>09/10/2020</a:t>
            </a:fld>
            <a:endParaRPr lang="it-IT"/>
          </a:p>
        </p:txBody>
      </p:sp>
      <p:sp>
        <p:nvSpPr>
          <p:cNvPr id="5" name="Segnaposto piè di pagina 4">
            <a:extLst>
              <a:ext uri="{FF2B5EF4-FFF2-40B4-BE49-F238E27FC236}">
                <a16:creationId xmlns:a16="http://schemas.microsoft.com/office/drawing/2014/main" id="{55BDB937-B762-4B86-BCBE-A89822A405B3}"/>
              </a:ext>
            </a:extLst>
          </p:cNvPr>
          <p:cNvSpPr>
            <a:spLocks noGrp="1"/>
          </p:cNvSpPr>
          <p:nvPr>
            <p:ph type="ftr" sz="quarter" idx="11"/>
          </p:nvPr>
        </p:nvSpPr>
        <p:spPr/>
        <p:txBody>
          <a:bodyPr/>
          <a:lstStyle>
            <a:defPPr/>
          </a:lstStyle>
          <a:p>
            <a:endParaRPr lang="it-IT"/>
          </a:p>
        </p:txBody>
      </p:sp>
      <p:sp>
        <p:nvSpPr>
          <p:cNvPr id="6" name="Segnaposto numero diapositiva 5">
            <a:extLst>
              <a:ext uri="{FF2B5EF4-FFF2-40B4-BE49-F238E27FC236}">
                <a16:creationId xmlns:a16="http://schemas.microsoft.com/office/drawing/2014/main" id="{3BC96106-E948-4F48-AC42-9350EA9CE23C}"/>
              </a:ext>
            </a:extLst>
          </p:cNvPr>
          <p:cNvSpPr>
            <a:spLocks noGrp="1"/>
          </p:cNvSpPr>
          <p:nvPr>
            <p:ph type="sldNum" sz="quarter" idx="12"/>
          </p:nvPr>
        </p:nvSpPr>
        <p:spPr/>
        <p:txBody>
          <a:bodyPr/>
          <a:lstStyle>
            <a:defPPr/>
          </a:lstStyle>
          <a:p>
            <a:fld id="{23BCFB43-F934-40B1-B029-2A2A36DAACAC}" type="slidenum">
              <a:rPr lang="it-IT" smtClean="0"/>
              <a:pPr/>
              <a:t>‹N°›</a:t>
            </a:fld>
            <a:endParaRPr lang="it-IT"/>
          </a:p>
        </p:txBody>
      </p:sp>
    </p:spTree>
    <p:extLst>
      <p:ext uri="{BB962C8B-B14F-4D97-AF65-F5344CB8AC3E}">
        <p14:creationId xmlns:p14="http://schemas.microsoft.com/office/powerpoint/2010/main" val="98027959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rgbClr val="FFC000"/>
              </a:buClr>
              <a:buSzPts val="6000"/>
              <a:buFont typeface="Calibri"/>
              <a:buNone/>
              <a:defRPr sz="60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19" name="Google Shape;19;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888888"/>
              </a:buClr>
              <a:buSzPts val="2400"/>
              <a:buNone/>
              <a:defRPr sz="2400">
                <a:solidFill>
                  <a:srgbClr val="888888"/>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9"/>
          <p:cNvSpPr txBox="1">
            <a:spLocks noGrp="1"/>
          </p:cNvSpPr>
          <p:nvPr>
            <p:ph type="title"/>
          </p:nvPr>
        </p:nvSpPr>
        <p:spPr>
          <a:xfrm>
            <a:off x="7776" y="0"/>
            <a:ext cx="12465697" cy="1240971"/>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rgbClr val="4D4D4D"/>
              </a:buClr>
              <a:buSzPts val="4400"/>
              <a:buFont typeface="Calibri"/>
              <a:buNone/>
              <a:defRPr b="1">
                <a:solidFill>
                  <a:srgbClr val="4D4D4D"/>
                </a:solidFill>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2" name="Google Shape;22;p49"/>
          <p:cNvSpPr txBox="1">
            <a:spLocks noGrp="1"/>
          </p:cNvSpPr>
          <p:nvPr>
            <p:ph type="body" idx="1"/>
          </p:nvPr>
        </p:nvSpPr>
        <p:spPr>
          <a:xfrm>
            <a:off x="838199" y="1825625"/>
            <a:ext cx="10567737"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rgbClr val="969696"/>
              </a:buClr>
              <a:buSzPts val="2800"/>
              <a:buChar char="•"/>
              <a:defRPr>
                <a:solidFill>
                  <a:srgbClr val="969696"/>
                </a:solidFill>
              </a:defRPr>
            </a:lvl1pPr>
            <a:lvl2pPr marL="914400" lvl="1" indent="-381000" algn="l">
              <a:lnSpc>
                <a:spcPct val="90000"/>
              </a:lnSpc>
              <a:spcBef>
                <a:spcPts val="500"/>
              </a:spcBef>
              <a:spcAft>
                <a:spcPct val="0"/>
              </a:spcAft>
              <a:buClr>
                <a:srgbClr val="969696"/>
              </a:buClr>
              <a:buSzPts val="2400"/>
              <a:buChar char="•"/>
              <a:defRPr>
                <a:solidFill>
                  <a:srgbClr val="969696"/>
                </a:solidFill>
              </a:defRPr>
            </a:lvl2pPr>
            <a:lvl3pPr marL="1371600" lvl="2" indent="-355600" algn="l">
              <a:lnSpc>
                <a:spcPct val="90000"/>
              </a:lnSpc>
              <a:spcBef>
                <a:spcPts val="500"/>
              </a:spcBef>
              <a:spcAft>
                <a:spcPct val="0"/>
              </a:spcAft>
              <a:buClr>
                <a:srgbClr val="969696"/>
              </a:buClr>
              <a:buSzPts val="2000"/>
              <a:buChar char="•"/>
              <a:defRPr>
                <a:solidFill>
                  <a:srgbClr val="969696"/>
                </a:solidFill>
              </a:defRPr>
            </a:lvl3pPr>
            <a:lvl4pPr marL="1828800" lvl="3" indent="-342900" algn="l">
              <a:lnSpc>
                <a:spcPct val="90000"/>
              </a:lnSpc>
              <a:spcBef>
                <a:spcPts val="500"/>
              </a:spcBef>
              <a:spcAft>
                <a:spcPct val="0"/>
              </a:spcAft>
              <a:buClr>
                <a:srgbClr val="969696"/>
              </a:buClr>
              <a:buSzPts val="1800"/>
              <a:buChar char="•"/>
              <a:defRPr>
                <a:solidFill>
                  <a:srgbClr val="969696"/>
                </a:solidFill>
              </a:defRPr>
            </a:lvl4pPr>
            <a:lvl5pPr marL="2286000" lvl="4" indent="-342900" algn="l">
              <a:lnSpc>
                <a:spcPct val="90000"/>
              </a:lnSpc>
              <a:spcBef>
                <a:spcPts val="500"/>
              </a:spcBef>
              <a:spcAft>
                <a:spcPct val="0"/>
              </a:spcAft>
              <a:buClr>
                <a:srgbClr val="969696"/>
              </a:buClr>
              <a:buSzPts val="1800"/>
              <a:buChar char="•"/>
              <a:defRPr>
                <a:solidFill>
                  <a:srgbClr val="969696"/>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51"/>
          <p:cNvSpPr txBox="1">
            <a:spLocks noGrp="1"/>
          </p:cNvSpPr>
          <p:nvPr>
            <p:ph type="title"/>
          </p:nvPr>
        </p:nvSpPr>
        <p:spPr>
          <a:xfrm>
            <a:off x="2014965" y="158131"/>
            <a:ext cx="79683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rgbClr val="FFC000"/>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26" name="Google Shape;26;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rgbClr val="595959"/>
              </a:buClr>
              <a:buSzPts val="1800"/>
              <a:buChar char="•"/>
              <a:defRPr/>
            </a:lvl1pPr>
            <a:lvl2pPr marL="914400" lvl="1" indent="-342900" algn="l">
              <a:lnSpc>
                <a:spcPct val="90000"/>
              </a:lnSpc>
              <a:spcBef>
                <a:spcPts val="500"/>
              </a:spcBef>
              <a:spcAft>
                <a:spcPct val="0"/>
              </a:spcAft>
              <a:buClr>
                <a:srgbClr val="00AEEF"/>
              </a:buClr>
              <a:buSzPts val="1800"/>
              <a:buChar char="•"/>
              <a:defRPr/>
            </a:lvl2pPr>
            <a:lvl3pPr marL="1371600" lvl="2" indent="-342900" algn="l">
              <a:lnSpc>
                <a:spcPct val="90000"/>
              </a:lnSpc>
              <a:spcBef>
                <a:spcPts val="500"/>
              </a:spcBef>
              <a:spcAft>
                <a:spcPct val="0"/>
              </a:spcAft>
              <a:buClr>
                <a:srgbClr val="7F7F7F"/>
              </a:buClr>
              <a:buSzPts val="1800"/>
              <a:buChar char="•"/>
              <a:defRPr/>
            </a:lvl3pPr>
            <a:lvl4pPr marL="1828800" lvl="3" indent="-342900" algn="l">
              <a:lnSpc>
                <a:spcPct val="90000"/>
              </a:lnSpc>
              <a:spcBef>
                <a:spcPts val="500"/>
              </a:spcBef>
              <a:spcAft>
                <a:spcPct val="0"/>
              </a:spcAft>
              <a:buClr>
                <a:srgbClr val="00A651"/>
              </a:buClr>
              <a:buSzPts val="1800"/>
              <a:buChar char="•"/>
              <a:defRPr/>
            </a:lvl4pPr>
            <a:lvl5pPr marL="2286000" lvl="4" indent="-342900" algn="l">
              <a:lnSpc>
                <a:spcPct val="90000"/>
              </a:lnSpc>
              <a:spcBef>
                <a:spcPts val="500"/>
              </a:spcBef>
              <a:spcAft>
                <a:spcPct val="0"/>
              </a:spcAft>
              <a:buClr>
                <a:srgbClr val="EE1B2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7" name="Google Shape;27;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rgbClr val="595959"/>
              </a:buClr>
              <a:buSzPts val="1800"/>
              <a:buChar char="•"/>
              <a:defRPr/>
            </a:lvl1pPr>
            <a:lvl2pPr marL="914400" lvl="1" indent="-342900" algn="l">
              <a:lnSpc>
                <a:spcPct val="90000"/>
              </a:lnSpc>
              <a:spcBef>
                <a:spcPts val="500"/>
              </a:spcBef>
              <a:spcAft>
                <a:spcPct val="0"/>
              </a:spcAft>
              <a:buClr>
                <a:srgbClr val="00AEEF"/>
              </a:buClr>
              <a:buSzPts val="1800"/>
              <a:buChar char="•"/>
              <a:defRPr/>
            </a:lvl2pPr>
            <a:lvl3pPr marL="1371600" lvl="2" indent="-342900" algn="l">
              <a:lnSpc>
                <a:spcPct val="90000"/>
              </a:lnSpc>
              <a:spcBef>
                <a:spcPts val="500"/>
              </a:spcBef>
              <a:spcAft>
                <a:spcPct val="0"/>
              </a:spcAft>
              <a:buClr>
                <a:srgbClr val="7F7F7F"/>
              </a:buClr>
              <a:buSzPts val="1800"/>
              <a:buChar char="•"/>
              <a:defRPr/>
            </a:lvl3pPr>
            <a:lvl4pPr marL="1828800" lvl="3" indent="-342900" algn="l">
              <a:lnSpc>
                <a:spcPct val="90000"/>
              </a:lnSpc>
              <a:spcBef>
                <a:spcPts val="500"/>
              </a:spcBef>
              <a:spcAft>
                <a:spcPct val="0"/>
              </a:spcAft>
              <a:buClr>
                <a:srgbClr val="00A651"/>
              </a:buClr>
              <a:buSzPts val="1800"/>
              <a:buChar char="•"/>
              <a:defRPr/>
            </a:lvl4pPr>
            <a:lvl5pPr marL="2286000" lvl="4" indent="-342900" algn="l">
              <a:lnSpc>
                <a:spcPct val="90000"/>
              </a:lnSpc>
              <a:spcBef>
                <a:spcPts val="500"/>
              </a:spcBef>
              <a:spcAft>
                <a:spcPct val="0"/>
              </a:spcAft>
              <a:buClr>
                <a:srgbClr val="EE1B2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1709575" y="365125"/>
            <a:ext cx="857912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rgbClr val="FFC000"/>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
        <p:nvSpPr>
          <p:cNvPr id="30" name="Google Shape;30;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rgbClr val="595959"/>
              </a:buClr>
              <a:buSzPts val="2400"/>
              <a:buNone/>
              <a:defRPr sz="2400" b="1"/>
            </a:lvl1pPr>
            <a:lvl2pPr marL="914400" lvl="1" indent="-228600" algn="l">
              <a:lnSpc>
                <a:spcPct val="90000"/>
              </a:lnSpc>
              <a:spcBef>
                <a:spcPts val="500"/>
              </a:spcBef>
              <a:spcAft>
                <a:spcPct val="0"/>
              </a:spcAft>
              <a:buClr>
                <a:srgbClr val="00AEEF"/>
              </a:buClr>
              <a:buSzPts val="2000"/>
              <a:buNone/>
              <a:defRPr sz="2000" b="1"/>
            </a:lvl2pPr>
            <a:lvl3pPr marL="1371600" lvl="2" indent="-228600" algn="l">
              <a:lnSpc>
                <a:spcPct val="90000"/>
              </a:lnSpc>
              <a:spcBef>
                <a:spcPts val="500"/>
              </a:spcBef>
              <a:spcAft>
                <a:spcPct val="0"/>
              </a:spcAft>
              <a:buClr>
                <a:srgbClr val="7F7F7F"/>
              </a:buClr>
              <a:buSzPts val="1800"/>
              <a:buNone/>
              <a:defRPr sz="1800" b="1"/>
            </a:lvl3pPr>
            <a:lvl4pPr marL="1828800" lvl="3" indent="-228600" algn="l">
              <a:lnSpc>
                <a:spcPct val="90000"/>
              </a:lnSpc>
              <a:spcBef>
                <a:spcPts val="500"/>
              </a:spcBef>
              <a:spcAft>
                <a:spcPct val="0"/>
              </a:spcAft>
              <a:buClr>
                <a:srgbClr val="00A651"/>
              </a:buClr>
              <a:buSzPts val="1600"/>
              <a:buNone/>
              <a:defRPr sz="1600" b="1"/>
            </a:lvl4pPr>
            <a:lvl5pPr marL="2286000" lvl="4" indent="-228600" algn="l">
              <a:lnSpc>
                <a:spcPct val="90000"/>
              </a:lnSpc>
              <a:spcBef>
                <a:spcPts val="500"/>
              </a:spcBef>
              <a:spcAft>
                <a:spcPct val="0"/>
              </a:spcAft>
              <a:buClr>
                <a:srgbClr val="EE1B23"/>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31" name="Google Shape;31;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rgbClr val="595959"/>
              </a:buClr>
              <a:buSzPts val="1800"/>
              <a:buChar char="•"/>
              <a:defRPr/>
            </a:lvl1pPr>
            <a:lvl2pPr marL="914400" lvl="1" indent="-342900" algn="l">
              <a:lnSpc>
                <a:spcPct val="90000"/>
              </a:lnSpc>
              <a:spcBef>
                <a:spcPts val="500"/>
              </a:spcBef>
              <a:spcAft>
                <a:spcPct val="0"/>
              </a:spcAft>
              <a:buClr>
                <a:srgbClr val="00AEEF"/>
              </a:buClr>
              <a:buSzPts val="1800"/>
              <a:buChar char="•"/>
              <a:defRPr/>
            </a:lvl2pPr>
            <a:lvl3pPr marL="1371600" lvl="2" indent="-342900" algn="l">
              <a:lnSpc>
                <a:spcPct val="90000"/>
              </a:lnSpc>
              <a:spcBef>
                <a:spcPts val="500"/>
              </a:spcBef>
              <a:spcAft>
                <a:spcPct val="0"/>
              </a:spcAft>
              <a:buClr>
                <a:srgbClr val="7F7F7F"/>
              </a:buClr>
              <a:buSzPts val="1800"/>
              <a:buChar char="•"/>
              <a:defRPr/>
            </a:lvl3pPr>
            <a:lvl4pPr marL="1828800" lvl="3" indent="-342900" algn="l">
              <a:lnSpc>
                <a:spcPct val="90000"/>
              </a:lnSpc>
              <a:spcBef>
                <a:spcPts val="500"/>
              </a:spcBef>
              <a:spcAft>
                <a:spcPct val="0"/>
              </a:spcAft>
              <a:buClr>
                <a:srgbClr val="00A651"/>
              </a:buClr>
              <a:buSzPts val="1800"/>
              <a:buChar char="•"/>
              <a:defRPr/>
            </a:lvl4pPr>
            <a:lvl5pPr marL="2286000" lvl="4" indent="-342900" algn="l">
              <a:lnSpc>
                <a:spcPct val="90000"/>
              </a:lnSpc>
              <a:spcBef>
                <a:spcPts val="500"/>
              </a:spcBef>
              <a:spcAft>
                <a:spcPct val="0"/>
              </a:spcAft>
              <a:buClr>
                <a:srgbClr val="EE1B2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2" name="Google Shape;32;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rgbClr val="595959"/>
              </a:buClr>
              <a:buSzPts val="2400"/>
              <a:buNone/>
              <a:defRPr sz="2400" b="1"/>
            </a:lvl1pPr>
            <a:lvl2pPr marL="914400" lvl="1" indent="-228600" algn="l">
              <a:lnSpc>
                <a:spcPct val="90000"/>
              </a:lnSpc>
              <a:spcBef>
                <a:spcPts val="500"/>
              </a:spcBef>
              <a:spcAft>
                <a:spcPct val="0"/>
              </a:spcAft>
              <a:buClr>
                <a:srgbClr val="00AEEF"/>
              </a:buClr>
              <a:buSzPts val="2000"/>
              <a:buNone/>
              <a:defRPr sz="2000" b="1"/>
            </a:lvl2pPr>
            <a:lvl3pPr marL="1371600" lvl="2" indent="-228600" algn="l">
              <a:lnSpc>
                <a:spcPct val="90000"/>
              </a:lnSpc>
              <a:spcBef>
                <a:spcPts val="500"/>
              </a:spcBef>
              <a:spcAft>
                <a:spcPct val="0"/>
              </a:spcAft>
              <a:buClr>
                <a:srgbClr val="7F7F7F"/>
              </a:buClr>
              <a:buSzPts val="1800"/>
              <a:buNone/>
              <a:defRPr sz="1800" b="1"/>
            </a:lvl3pPr>
            <a:lvl4pPr marL="1828800" lvl="3" indent="-228600" algn="l">
              <a:lnSpc>
                <a:spcPct val="90000"/>
              </a:lnSpc>
              <a:spcBef>
                <a:spcPts val="500"/>
              </a:spcBef>
              <a:spcAft>
                <a:spcPct val="0"/>
              </a:spcAft>
              <a:buClr>
                <a:srgbClr val="00A651"/>
              </a:buClr>
              <a:buSzPts val="1600"/>
              <a:buNone/>
              <a:defRPr sz="1600" b="1"/>
            </a:lvl4pPr>
            <a:lvl5pPr marL="2286000" lvl="4" indent="-228600" algn="l">
              <a:lnSpc>
                <a:spcPct val="90000"/>
              </a:lnSpc>
              <a:spcBef>
                <a:spcPts val="500"/>
              </a:spcBef>
              <a:spcAft>
                <a:spcPct val="0"/>
              </a:spcAft>
              <a:buClr>
                <a:srgbClr val="EE1B23"/>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33" name="Google Shape;33;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rgbClr val="595959"/>
              </a:buClr>
              <a:buSzPts val="1800"/>
              <a:buChar char="•"/>
              <a:defRPr/>
            </a:lvl1pPr>
            <a:lvl2pPr marL="914400" lvl="1" indent="-342900" algn="l">
              <a:lnSpc>
                <a:spcPct val="90000"/>
              </a:lnSpc>
              <a:spcBef>
                <a:spcPts val="500"/>
              </a:spcBef>
              <a:spcAft>
                <a:spcPct val="0"/>
              </a:spcAft>
              <a:buClr>
                <a:srgbClr val="00AEEF"/>
              </a:buClr>
              <a:buSzPts val="1800"/>
              <a:buChar char="•"/>
              <a:defRPr/>
            </a:lvl2pPr>
            <a:lvl3pPr marL="1371600" lvl="2" indent="-342900" algn="l">
              <a:lnSpc>
                <a:spcPct val="90000"/>
              </a:lnSpc>
              <a:spcBef>
                <a:spcPts val="500"/>
              </a:spcBef>
              <a:spcAft>
                <a:spcPct val="0"/>
              </a:spcAft>
              <a:buClr>
                <a:srgbClr val="7F7F7F"/>
              </a:buClr>
              <a:buSzPts val="1800"/>
              <a:buChar char="•"/>
              <a:defRPr/>
            </a:lvl3pPr>
            <a:lvl4pPr marL="1828800" lvl="3" indent="-342900" algn="l">
              <a:lnSpc>
                <a:spcPct val="90000"/>
              </a:lnSpc>
              <a:spcBef>
                <a:spcPts val="500"/>
              </a:spcBef>
              <a:spcAft>
                <a:spcPct val="0"/>
              </a:spcAft>
              <a:buClr>
                <a:srgbClr val="00A651"/>
              </a:buClr>
              <a:buSzPts val="1800"/>
              <a:buChar char="•"/>
              <a:defRPr/>
            </a:lvl4pPr>
            <a:lvl5pPr marL="2286000" lvl="4" indent="-342900" algn="l">
              <a:lnSpc>
                <a:spcPct val="90000"/>
              </a:lnSpc>
              <a:spcBef>
                <a:spcPts val="500"/>
              </a:spcBef>
              <a:spcAft>
                <a:spcPct val="0"/>
              </a:spcAft>
              <a:buClr>
                <a:srgbClr val="EE1B2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53"/>
          <p:cNvSpPr txBox="1">
            <a:spLocks noGrp="1"/>
          </p:cNvSpPr>
          <p:nvPr>
            <p:ph type="title"/>
          </p:nvPr>
        </p:nvSpPr>
        <p:spPr>
          <a:xfrm>
            <a:off x="838200" y="1559443"/>
            <a:ext cx="10515600" cy="4617422"/>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rgbClr val="FFC000"/>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B846-E45A-9545-8734-7EC6AE1755CE}"/>
              </a:ext>
            </a:extLst>
          </p:cNvPr>
          <p:cNvSpPr>
            <a:spLocks noGrp="1"/>
          </p:cNvSpPr>
          <p:nvPr>
            <p:ph type="ctrTitle"/>
          </p:nvPr>
        </p:nvSpPr>
        <p:spPr>
          <a:xfrm>
            <a:off x="1524000" y="1122363"/>
            <a:ext cx="9144000" cy="2387600"/>
          </a:xfrm>
        </p:spPr>
        <p:txBody>
          <a:bodyPr anchor="b"/>
          <a:lstStyle>
            <a:defPPr/>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974290D6-6334-8647-879D-A8E7DA868A8D}"/>
              </a:ext>
            </a:extLst>
          </p:cNvPr>
          <p:cNvSpPr>
            <a:spLocks noGrp="1"/>
          </p:cNvSpPr>
          <p:nvPr>
            <p:ph type="subTitle" idx="1"/>
          </p:nvPr>
        </p:nvSpPr>
        <p:spPr>
          <a:xfrm>
            <a:off x="1524000" y="3602038"/>
            <a:ext cx="9144000" cy="1655762"/>
          </a:xfrm>
        </p:spPr>
        <p:txBody>
          <a:bodyPr/>
          <a:lstStyle>
            <a:defPPr/>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E8C7EC7E-00C2-CE4C-9612-5AC1B178FA81}"/>
              </a:ext>
            </a:extLst>
          </p:cNvPr>
          <p:cNvSpPr>
            <a:spLocks noGrp="1"/>
          </p:cNvSpPr>
          <p:nvPr>
            <p:ph type="dt" sz="half" idx="10"/>
          </p:nvPr>
        </p:nvSpPr>
        <p:spPr/>
        <p:txBody>
          <a:bodyPr/>
          <a:lstStyle>
            <a:defPPr/>
          </a:lstStyle>
          <a:p>
            <a:fld id="{0C8F0987-0B34-F84D-86E6-0CA0F5B2E1FE}" type="datetimeFigureOut">
              <a:rPr lang="en-BE" smtClean="0"/>
              <a:pPr/>
              <a:t>10/09/2020</a:t>
            </a:fld>
            <a:endParaRPr lang="en-BE"/>
          </a:p>
        </p:txBody>
      </p:sp>
      <p:sp>
        <p:nvSpPr>
          <p:cNvPr id="5" name="Footer Placeholder 4">
            <a:extLst>
              <a:ext uri="{FF2B5EF4-FFF2-40B4-BE49-F238E27FC236}">
                <a16:creationId xmlns:a16="http://schemas.microsoft.com/office/drawing/2014/main" id="{DF6EB1B8-E383-BF4F-A9B5-0BF68542E316}"/>
              </a:ext>
            </a:extLst>
          </p:cNvPr>
          <p:cNvSpPr>
            <a:spLocks noGrp="1"/>
          </p:cNvSpPr>
          <p:nvPr>
            <p:ph type="ftr" sz="quarter" idx="11"/>
          </p:nvPr>
        </p:nvSpPr>
        <p:spPr/>
        <p:txBody>
          <a:bodyPr/>
          <a:lstStyle>
            <a:defPPr/>
          </a:lstStyle>
          <a:p>
            <a:endParaRPr lang="en-BE"/>
          </a:p>
        </p:txBody>
      </p:sp>
      <p:sp>
        <p:nvSpPr>
          <p:cNvPr id="6" name="Slide Number Placeholder 5">
            <a:extLst>
              <a:ext uri="{FF2B5EF4-FFF2-40B4-BE49-F238E27FC236}">
                <a16:creationId xmlns:a16="http://schemas.microsoft.com/office/drawing/2014/main" id="{3D87500D-5D43-BC4D-8D70-A24F50E2F4E7}"/>
              </a:ext>
            </a:extLst>
          </p:cNvPr>
          <p:cNvSpPr>
            <a:spLocks noGrp="1"/>
          </p:cNvSpPr>
          <p:nvPr>
            <p:ph type="sldNum" sz="quarter" idx="12"/>
          </p:nvPr>
        </p:nvSpPr>
        <p:spPr/>
        <p:txBody>
          <a:bodyPr/>
          <a:lstStyle>
            <a:defPPr/>
          </a:lstStyle>
          <a:p>
            <a:fld id="{D0E0D4A9-8A8A-4749-9069-993D9E89FBDB}" type="slidenum">
              <a:rPr lang="en-BE" smtClean="0"/>
              <a:pPr/>
              <a:t>‹N°›</a:t>
            </a:fld>
            <a:endParaRPr lang="en-BE"/>
          </a:p>
        </p:txBody>
      </p:sp>
    </p:spTree>
    <p:extLst>
      <p:ext uri="{BB962C8B-B14F-4D97-AF65-F5344CB8AC3E}">
        <p14:creationId xmlns:p14="http://schemas.microsoft.com/office/powerpoint/2010/main" val="20765489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defPPr/>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defPPr/>
          </a:lstStyle>
          <a:p>
            <a:fld id="{61467E8B-70BE-4851-9ECD-F3CF22E523D6}" type="datetimeFigureOut">
              <a:rPr lang="en-US" smtClean="0"/>
              <a:pPr/>
              <a:t>10/9/2020</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3D32-76DC-4148-A93F-9C8A14D84995}"/>
              </a:ext>
            </a:extLst>
          </p:cNvPr>
          <p:cNvSpPr>
            <a:spLocks noGrp="1"/>
          </p:cNvSpPr>
          <p:nvPr>
            <p:ph type="title"/>
          </p:nvPr>
        </p:nvSpPr>
        <p:spPr/>
        <p:txBody>
          <a:bodyPr/>
          <a:lstStyle>
            <a:defPPr/>
          </a:lstStyle>
          <a:p>
            <a:r>
              <a:rPr lang="en-GB"/>
              <a:t>Click to edit Master title style</a:t>
            </a:r>
            <a:endParaRPr lang="en-BE"/>
          </a:p>
        </p:txBody>
      </p:sp>
      <p:sp>
        <p:nvSpPr>
          <p:cNvPr id="3" name="Content Placeholder 2">
            <a:extLst>
              <a:ext uri="{FF2B5EF4-FFF2-40B4-BE49-F238E27FC236}">
                <a16:creationId xmlns:a16="http://schemas.microsoft.com/office/drawing/2014/main" id="{3C7FA04E-797C-4B4A-BCCA-59351265649A}"/>
              </a:ext>
            </a:extLst>
          </p:cNvPr>
          <p:cNvSpPr>
            <a:spLocks noGrp="1"/>
          </p:cNvSpPr>
          <p:nvPr>
            <p:ph idx="1"/>
          </p:nvPr>
        </p:nvSpPr>
        <p:spPr/>
        <p:txBody>
          <a:bodyPr/>
          <a:lstStyle>
            <a:def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91248560-CEBA-E04D-93FE-8ADBAB7AF83E}"/>
              </a:ext>
            </a:extLst>
          </p:cNvPr>
          <p:cNvSpPr>
            <a:spLocks noGrp="1"/>
          </p:cNvSpPr>
          <p:nvPr>
            <p:ph type="dt" sz="half" idx="10"/>
          </p:nvPr>
        </p:nvSpPr>
        <p:spPr/>
        <p:txBody>
          <a:bodyPr/>
          <a:lstStyle>
            <a:defPPr/>
          </a:lstStyle>
          <a:p>
            <a:fld id="{0C8F0987-0B34-F84D-86E6-0CA0F5B2E1FE}" type="datetimeFigureOut">
              <a:rPr lang="en-BE" smtClean="0"/>
              <a:pPr/>
              <a:t>10/09/2020</a:t>
            </a:fld>
            <a:endParaRPr lang="en-BE"/>
          </a:p>
        </p:txBody>
      </p:sp>
      <p:sp>
        <p:nvSpPr>
          <p:cNvPr id="5" name="Footer Placeholder 4">
            <a:extLst>
              <a:ext uri="{FF2B5EF4-FFF2-40B4-BE49-F238E27FC236}">
                <a16:creationId xmlns:a16="http://schemas.microsoft.com/office/drawing/2014/main" id="{1B145B9F-3947-D449-AA22-58B657143F6E}"/>
              </a:ext>
            </a:extLst>
          </p:cNvPr>
          <p:cNvSpPr>
            <a:spLocks noGrp="1"/>
          </p:cNvSpPr>
          <p:nvPr>
            <p:ph type="ftr" sz="quarter" idx="11"/>
          </p:nvPr>
        </p:nvSpPr>
        <p:spPr/>
        <p:txBody>
          <a:bodyPr/>
          <a:lstStyle>
            <a:defPPr/>
          </a:lstStyle>
          <a:p>
            <a:endParaRPr lang="en-BE"/>
          </a:p>
        </p:txBody>
      </p:sp>
      <p:sp>
        <p:nvSpPr>
          <p:cNvPr id="6" name="Slide Number Placeholder 5">
            <a:extLst>
              <a:ext uri="{FF2B5EF4-FFF2-40B4-BE49-F238E27FC236}">
                <a16:creationId xmlns:a16="http://schemas.microsoft.com/office/drawing/2014/main" id="{226DC364-C685-9940-8750-07E6FDE1D867}"/>
              </a:ext>
            </a:extLst>
          </p:cNvPr>
          <p:cNvSpPr>
            <a:spLocks noGrp="1"/>
          </p:cNvSpPr>
          <p:nvPr>
            <p:ph type="sldNum" sz="quarter" idx="12"/>
          </p:nvPr>
        </p:nvSpPr>
        <p:spPr/>
        <p:txBody>
          <a:bodyPr/>
          <a:lstStyle>
            <a:defPPr/>
          </a:lstStyle>
          <a:p>
            <a:fld id="{D0E0D4A9-8A8A-4749-9069-993D9E89FBDB}" type="slidenum">
              <a:rPr lang="en-BE" smtClean="0"/>
              <a:pPr/>
              <a:t>‹N°›</a:t>
            </a:fld>
            <a:endParaRPr lang="en-BE"/>
          </a:p>
        </p:txBody>
      </p:sp>
    </p:spTree>
    <p:extLst>
      <p:ext uri="{BB962C8B-B14F-4D97-AF65-F5344CB8AC3E}">
        <p14:creationId xmlns:p14="http://schemas.microsoft.com/office/powerpoint/2010/main" val="256230893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A821-40E5-F24F-9442-9F48050D726F}"/>
              </a:ext>
            </a:extLst>
          </p:cNvPr>
          <p:cNvSpPr>
            <a:spLocks noGrp="1"/>
          </p:cNvSpPr>
          <p:nvPr>
            <p:ph type="title"/>
          </p:nvPr>
        </p:nvSpPr>
        <p:spPr>
          <a:xfrm>
            <a:off x="831850" y="1709738"/>
            <a:ext cx="10515600" cy="2852737"/>
          </a:xfrm>
        </p:spPr>
        <p:txBody>
          <a:bodyPr anchor="b"/>
          <a:lstStyle>
            <a:defPPr/>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DBF820CE-34CF-4E4E-9C07-D3A25007A5CD}"/>
              </a:ext>
            </a:extLst>
          </p:cNvPr>
          <p:cNvSpPr>
            <a:spLocks noGrp="1"/>
          </p:cNvSpPr>
          <p:nvPr>
            <p:ph type="body" idx="1"/>
          </p:nvPr>
        </p:nvSpPr>
        <p:spPr>
          <a:xfrm>
            <a:off x="831850" y="4589463"/>
            <a:ext cx="10515600" cy="1500187"/>
          </a:xfrm>
        </p:spPr>
        <p:txBody>
          <a:bodyPr/>
          <a:lstStyle>
            <a:defPPr/>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4041F69-B96A-B54E-A09A-479D0515B49F}"/>
              </a:ext>
            </a:extLst>
          </p:cNvPr>
          <p:cNvSpPr>
            <a:spLocks noGrp="1"/>
          </p:cNvSpPr>
          <p:nvPr>
            <p:ph type="dt" sz="half" idx="10"/>
          </p:nvPr>
        </p:nvSpPr>
        <p:spPr/>
        <p:txBody>
          <a:bodyPr/>
          <a:lstStyle>
            <a:defPPr/>
          </a:lstStyle>
          <a:p>
            <a:fld id="{0C8F0987-0B34-F84D-86E6-0CA0F5B2E1FE}" type="datetimeFigureOut">
              <a:rPr lang="en-BE" smtClean="0"/>
              <a:pPr/>
              <a:t>10/09/2020</a:t>
            </a:fld>
            <a:endParaRPr lang="en-BE"/>
          </a:p>
        </p:txBody>
      </p:sp>
      <p:sp>
        <p:nvSpPr>
          <p:cNvPr id="5" name="Footer Placeholder 4">
            <a:extLst>
              <a:ext uri="{FF2B5EF4-FFF2-40B4-BE49-F238E27FC236}">
                <a16:creationId xmlns:a16="http://schemas.microsoft.com/office/drawing/2014/main" id="{6D4D65E5-B3FC-B544-A48B-76DE8436E084}"/>
              </a:ext>
            </a:extLst>
          </p:cNvPr>
          <p:cNvSpPr>
            <a:spLocks noGrp="1"/>
          </p:cNvSpPr>
          <p:nvPr>
            <p:ph type="ftr" sz="quarter" idx="11"/>
          </p:nvPr>
        </p:nvSpPr>
        <p:spPr/>
        <p:txBody>
          <a:bodyPr/>
          <a:lstStyle>
            <a:defPPr/>
          </a:lstStyle>
          <a:p>
            <a:endParaRPr lang="en-BE"/>
          </a:p>
        </p:txBody>
      </p:sp>
      <p:sp>
        <p:nvSpPr>
          <p:cNvPr id="6" name="Slide Number Placeholder 5">
            <a:extLst>
              <a:ext uri="{FF2B5EF4-FFF2-40B4-BE49-F238E27FC236}">
                <a16:creationId xmlns:a16="http://schemas.microsoft.com/office/drawing/2014/main" id="{D3FD807C-C2AD-B641-815C-302E0F7F45AD}"/>
              </a:ext>
            </a:extLst>
          </p:cNvPr>
          <p:cNvSpPr>
            <a:spLocks noGrp="1"/>
          </p:cNvSpPr>
          <p:nvPr>
            <p:ph type="sldNum" sz="quarter" idx="12"/>
          </p:nvPr>
        </p:nvSpPr>
        <p:spPr/>
        <p:txBody>
          <a:bodyPr/>
          <a:lstStyle>
            <a:defPPr/>
          </a:lstStyle>
          <a:p>
            <a:fld id="{D0E0D4A9-8A8A-4749-9069-993D9E89FBDB}" type="slidenum">
              <a:rPr lang="en-BE" smtClean="0"/>
              <a:pPr/>
              <a:t>‹N°›</a:t>
            </a:fld>
            <a:endParaRPr lang="en-BE"/>
          </a:p>
        </p:txBody>
      </p:sp>
    </p:spTree>
    <p:extLst>
      <p:ext uri="{BB962C8B-B14F-4D97-AF65-F5344CB8AC3E}">
        <p14:creationId xmlns:p14="http://schemas.microsoft.com/office/powerpoint/2010/main" val="98685469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DDAF-E8FB-C448-8B45-10D15BDE9E21}"/>
              </a:ext>
            </a:extLst>
          </p:cNvPr>
          <p:cNvSpPr>
            <a:spLocks noGrp="1"/>
          </p:cNvSpPr>
          <p:nvPr>
            <p:ph type="title"/>
          </p:nvPr>
        </p:nvSpPr>
        <p:spPr/>
        <p:txBody>
          <a:bodyPr/>
          <a:lstStyle>
            <a:defPPr/>
          </a:lstStyle>
          <a:p>
            <a:r>
              <a:rPr lang="en-GB"/>
              <a:t>Click to edit Master title style</a:t>
            </a:r>
            <a:endParaRPr lang="en-BE"/>
          </a:p>
        </p:txBody>
      </p:sp>
      <p:sp>
        <p:nvSpPr>
          <p:cNvPr id="3" name="Content Placeholder 2">
            <a:extLst>
              <a:ext uri="{FF2B5EF4-FFF2-40B4-BE49-F238E27FC236}">
                <a16:creationId xmlns:a16="http://schemas.microsoft.com/office/drawing/2014/main" id="{3825127D-C458-5A41-ADDC-0134F9F8A51A}"/>
              </a:ext>
            </a:extLst>
          </p:cNvPr>
          <p:cNvSpPr>
            <a:spLocks noGrp="1"/>
          </p:cNvSpPr>
          <p:nvPr>
            <p:ph sz="half" idx="1"/>
          </p:nvPr>
        </p:nvSpPr>
        <p:spPr>
          <a:xfrm>
            <a:off x="838200" y="1825625"/>
            <a:ext cx="5181600" cy="4351338"/>
          </a:xfrm>
        </p:spPr>
        <p:txBody>
          <a:bodyPr/>
          <a:lstStyle>
            <a:def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2BE0AC39-E01C-F742-BD50-D1EBE06FDA90}"/>
              </a:ext>
            </a:extLst>
          </p:cNvPr>
          <p:cNvSpPr>
            <a:spLocks noGrp="1"/>
          </p:cNvSpPr>
          <p:nvPr>
            <p:ph sz="half" idx="2"/>
          </p:nvPr>
        </p:nvSpPr>
        <p:spPr>
          <a:xfrm>
            <a:off x="6172200" y="1825625"/>
            <a:ext cx="5181600" cy="4351338"/>
          </a:xfrm>
        </p:spPr>
        <p:txBody>
          <a:bodyPr/>
          <a:lstStyle>
            <a:def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2FAEA0D6-291D-DC4B-A134-55D30F05B97A}"/>
              </a:ext>
            </a:extLst>
          </p:cNvPr>
          <p:cNvSpPr>
            <a:spLocks noGrp="1"/>
          </p:cNvSpPr>
          <p:nvPr>
            <p:ph type="dt" sz="half" idx="10"/>
          </p:nvPr>
        </p:nvSpPr>
        <p:spPr/>
        <p:txBody>
          <a:bodyPr/>
          <a:lstStyle>
            <a:defPPr/>
          </a:lstStyle>
          <a:p>
            <a:fld id="{0C8F0987-0B34-F84D-86E6-0CA0F5B2E1FE}" type="datetimeFigureOut">
              <a:rPr lang="en-BE" smtClean="0"/>
              <a:pPr/>
              <a:t>10/09/2020</a:t>
            </a:fld>
            <a:endParaRPr lang="en-BE"/>
          </a:p>
        </p:txBody>
      </p:sp>
      <p:sp>
        <p:nvSpPr>
          <p:cNvPr id="6" name="Footer Placeholder 5">
            <a:extLst>
              <a:ext uri="{FF2B5EF4-FFF2-40B4-BE49-F238E27FC236}">
                <a16:creationId xmlns:a16="http://schemas.microsoft.com/office/drawing/2014/main" id="{BD94C970-36C7-0D40-AD8B-96C63A19A0DF}"/>
              </a:ext>
            </a:extLst>
          </p:cNvPr>
          <p:cNvSpPr>
            <a:spLocks noGrp="1"/>
          </p:cNvSpPr>
          <p:nvPr>
            <p:ph type="ftr" sz="quarter" idx="11"/>
          </p:nvPr>
        </p:nvSpPr>
        <p:spPr/>
        <p:txBody>
          <a:bodyPr/>
          <a:lstStyle>
            <a:defPPr/>
          </a:lstStyle>
          <a:p>
            <a:endParaRPr lang="en-BE"/>
          </a:p>
        </p:txBody>
      </p:sp>
      <p:sp>
        <p:nvSpPr>
          <p:cNvPr id="7" name="Slide Number Placeholder 6">
            <a:extLst>
              <a:ext uri="{FF2B5EF4-FFF2-40B4-BE49-F238E27FC236}">
                <a16:creationId xmlns:a16="http://schemas.microsoft.com/office/drawing/2014/main" id="{B46D0B71-B476-974F-9C09-1380386ED65B}"/>
              </a:ext>
            </a:extLst>
          </p:cNvPr>
          <p:cNvSpPr>
            <a:spLocks noGrp="1"/>
          </p:cNvSpPr>
          <p:nvPr>
            <p:ph type="sldNum" sz="quarter" idx="12"/>
          </p:nvPr>
        </p:nvSpPr>
        <p:spPr/>
        <p:txBody>
          <a:bodyPr/>
          <a:lstStyle>
            <a:defPPr/>
          </a:lstStyle>
          <a:p>
            <a:fld id="{D0E0D4A9-8A8A-4749-9069-993D9E89FBDB}" type="slidenum">
              <a:rPr lang="en-BE" smtClean="0"/>
              <a:pPr/>
              <a:t>‹N°›</a:t>
            </a:fld>
            <a:endParaRPr lang="en-BE"/>
          </a:p>
        </p:txBody>
      </p:sp>
    </p:spTree>
    <p:extLst>
      <p:ext uri="{BB962C8B-B14F-4D97-AF65-F5344CB8AC3E}">
        <p14:creationId xmlns:p14="http://schemas.microsoft.com/office/powerpoint/2010/main" val="65498530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166D-5DD6-484E-B57B-573367C6F6E9}"/>
              </a:ext>
            </a:extLst>
          </p:cNvPr>
          <p:cNvSpPr>
            <a:spLocks noGrp="1"/>
          </p:cNvSpPr>
          <p:nvPr>
            <p:ph type="title"/>
          </p:nvPr>
        </p:nvSpPr>
        <p:spPr>
          <a:xfrm>
            <a:off x="839788" y="365125"/>
            <a:ext cx="10515600" cy="1325563"/>
          </a:xfrm>
        </p:spPr>
        <p:txBody>
          <a:bodyPr/>
          <a:lstStyle>
            <a:defPPr/>
          </a:lstStyle>
          <a:p>
            <a:r>
              <a:rPr lang="en-GB"/>
              <a:t>Click to edit Master title style</a:t>
            </a:r>
            <a:endParaRPr lang="en-BE"/>
          </a:p>
        </p:txBody>
      </p:sp>
      <p:sp>
        <p:nvSpPr>
          <p:cNvPr id="3" name="Text Placeholder 2">
            <a:extLst>
              <a:ext uri="{FF2B5EF4-FFF2-40B4-BE49-F238E27FC236}">
                <a16:creationId xmlns:a16="http://schemas.microsoft.com/office/drawing/2014/main" id="{A4B1E8F5-FB71-A54A-A39A-7606AFE0FA44}"/>
              </a:ext>
            </a:extLst>
          </p:cNvPr>
          <p:cNvSpPr>
            <a:spLocks noGrp="1"/>
          </p:cNvSpPr>
          <p:nvPr>
            <p:ph type="body" idx="1"/>
          </p:nvPr>
        </p:nvSpPr>
        <p:spPr>
          <a:xfrm>
            <a:off x="839788" y="1681163"/>
            <a:ext cx="5157787" cy="82391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4BA93E-6538-1B44-BD28-53221D2A2EA7}"/>
              </a:ext>
            </a:extLst>
          </p:cNvPr>
          <p:cNvSpPr>
            <a:spLocks noGrp="1"/>
          </p:cNvSpPr>
          <p:nvPr>
            <p:ph sz="half" idx="2"/>
          </p:nvPr>
        </p:nvSpPr>
        <p:spPr>
          <a:xfrm>
            <a:off x="839788" y="2505075"/>
            <a:ext cx="5157787" cy="3684588"/>
          </a:xfrm>
        </p:spPr>
        <p:txBody>
          <a:bodyPr/>
          <a:lstStyle>
            <a:def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E41D4F06-FA6D-2A43-B24F-617CE38592C3}"/>
              </a:ext>
            </a:extLst>
          </p:cNvPr>
          <p:cNvSpPr>
            <a:spLocks noGrp="1"/>
          </p:cNvSpPr>
          <p:nvPr>
            <p:ph type="body" sz="quarter" idx="3"/>
          </p:nvPr>
        </p:nvSpPr>
        <p:spPr>
          <a:xfrm>
            <a:off x="6172200" y="1681163"/>
            <a:ext cx="5183188" cy="82391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5024A1-0CA7-DE4E-ACE2-06898456E147}"/>
              </a:ext>
            </a:extLst>
          </p:cNvPr>
          <p:cNvSpPr>
            <a:spLocks noGrp="1"/>
          </p:cNvSpPr>
          <p:nvPr>
            <p:ph sz="quarter" idx="4"/>
          </p:nvPr>
        </p:nvSpPr>
        <p:spPr>
          <a:xfrm>
            <a:off x="6172200" y="2505075"/>
            <a:ext cx="5183188" cy="3684588"/>
          </a:xfrm>
        </p:spPr>
        <p:txBody>
          <a:bodyPr/>
          <a:lstStyle>
            <a:def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302A3477-DD82-B645-9FC1-2E6C5AF4AF37}"/>
              </a:ext>
            </a:extLst>
          </p:cNvPr>
          <p:cNvSpPr>
            <a:spLocks noGrp="1"/>
          </p:cNvSpPr>
          <p:nvPr>
            <p:ph type="dt" sz="half" idx="10"/>
          </p:nvPr>
        </p:nvSpPr>
        <p:spPr/>
        <p:txBody>
          <a:bodyPr/>
          <a:lstStyle>
            <a:defPPr/>
          </a:lstStyle>
          <a:p>
            <a:fld id="{0C8F0987-0B34-F84D-86E6-0CA0F5B2E1FE}" type="datetimeFigureOut">
              <a:rPr lang="en-BE" smtClean="0"/>
              <a:pPr/>
              <a:t>10/09/2020</a:t>
            </a:fld>
            <a:endParaRPr lang="en-BE"/>
          </a:p>
        </p:txBody>
      </p:sp>
      <p:sp>
        <p:nvSpPr>
          <p:cNvPr id="8" name="Footer Placeholder 7">
            <a:extLst>
              <a:ext uri="{FF2B5EF4-FFF2-40B4-BE49-F238E27FC236}">
                <a16:creationId xmlns:a16="http://schemas.microsoft.com/office/drawing/2014/main" id="{145DB2D8-4337-D74B-A692-E2488EA4742D}"/>
              </a:ext>
            </a:extLst>
          </p:cNvPr>
          <p:cNvSpPr>
            <a:spLocks noGrp="1"/>
          </p:cNvSpPr>
          <p:nvPr>
            <p:ph type="ftr" sz="quarter" idx="11"/>
          </p:nvPr>
        </p:nvSpPr>
        <p:spPr/>
        <p:txBody>
          <a:bodyPr/>
          <a:lstStyle>
            <a:defPPr/>
          </a:lstStyle>
          <a:p>
            <a:endParaRPr lang="en-BE"/>
          </a:p>
        </p:txBody>
      </p:sp>
      <p:sp>
        <p:nvSpPr>
          <p:cNvPr id="9" name="Slide Number Placeholder 8">
            <a:extLst>
              <a:ext uri="{FF2B5EF4-FFF2-40B4-BE49-F238E27FC236}">
                <a16:creationId xmlns:a16="http://schemas.microsoft.com/office/drawing/2014/main" id="{1F302587-33F9-B742-AFFD-5CD6377C5070}"/>
              </a:ext>
            </a:extLst>
          </p:cNvPr>
          <p:cNvSpPr>
            <a:spLocks noGrp="1"/>
          </p:cNvSpPr>
          <p:nvPr>
            <p:ph type="sldNum" sz="quarter" idx="12"/>
          </p:nvPr>
        </p:nvSpPr>
        <p:spPr/>
        <p:txBody>
          <a:bodyPr/>
          <a:lstStyle>
            <a:defPPr/>
          </a:lstStyle>
          <a:p>
            <a:fld id="{D0E0D4A9-8A8A-4749-9069-993D9E89FBDB}" type="slidenum">
              <a:rPr lang="en-BE" smtClean="0"/>
              <a:pPr/>
              <a:t>‹N°›</a:t>
            </a:fld>
            <a:endParaRPr lang="en-BE"/>
          </a:p>
        </p:txBody>
      </p:sp>
    </p:spTree>
    <p:extLst>
      <p:ext uri="{BB962C8B-B14F-4D97-AF65-F5344CB8AC3E}">
        <p14:creationId xmlns:p14="http://schemas.microsoft.com/office/powerpoint/2010/main" val="318501423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40AE-4F05-B14B-B603-9D8184334352}"/>
              </a:ext>
            </a:extLst>
          </p:cNvPr>
          <p:cNvSpPr>
            <a:spLocks noGrp="1"/>
          </p:cNvSpPr>
          <p:nvPr>
            <p:ph type="title"/>
          </p:nvPr>
        </p:nvSpPr>
        <p:spPr/>
        <p:txBody>
          <a:bodyPr/>
          <a:lstStyle>
            <a:defPPr/>
          </a:lstStyle>
          <a:p>
            <a:r>
              <a:rPr lang="en-GB"/>
              <a:t>Click to edit Master title style</a:t>
            </a:r>
            <a:endParaRPr lang="en-BE"/>
          </a:p>
        </p:txBody>
      </p:sp>
      <p:sp>
        <p:nvSpPr>
          <p:cNvPr id="3" name="Date Placeholder 2">
            <a:extLst>
              <a:ext uri="{FF2B5EF4-FFF2-40B4-BE49-F238E27FC236}">
                <a16:creationId xmlns:a16="http://schemas.microsoft.com/office/drawing/2014/main" id="{F6D1C265-4D25-3343-9D15-0A2E2E0DEC0A}"/>
              </a:ext>
            </a:extLst>
          </p:cNvPr>
          <p:cNvSpPr>
            <a:spLocks noGrp="1"/>
          </p:cNvSpPr>
          <p:nvPr>
            <p:ph type="dt" sz="half" idx="10"/>
          </p:nvPr>
        </p:nvSpPr>
        <p:spPr/>
        <p:txBody>
          <a:bodyPr/>
          <a:lstStyle>
            <a:defPPr/>
          </a:lstStyle>
          <a:p>
            <a:fld id="{0C8F0987-0B34-F84D-86E6-0CA0F5B2E1FE}" type="datetimeFigureOut">
              <a:rPr lang="en-BE" smtClean="0"/>
              <a:pPr/>
              <a:t>10/09/2020</a:t>
            </a:fld>
            <a:endParaRPr lang="en-BE"/>
          </a:p>
        </p:txBody>
      </p:sp>
      <p:sp>
        <p:nvSpPr>
          <p:cNvPr id="4" name="Footer Placeholder 3">
            <a:extLst>
              <a:ext uri="{FF2B5EF4-FFF2-40B4-BE49-F238E27FC236}">
                <a16:creationId xmlns:a16="http://schemas.microsoft.com/office/drawing/2014/main" id="{DFA583AD-40A7-5346-B7D9-806B9494524D}"/>
              </a:ext>
            </a:extLst>
          </p:cNvPr>
          <p:cNvSpPr>
            <a:spLocks noGrp="1"/>
          </p:cNvSpPr>
          <p:nvPr>
            <p:ph type="ftr" sz="quarter" idx="11"/>
          </p:nvPr>
        </p:nvSpPr>
        <p:spPr/>
        <p:txBody>
          <a:bodyPr/>
          <a:lstStyle>
            <a:defPPr/>
          </a:lstStyle>
          <a:p>
            <a:endParaRPr lang="en-BE"/>
          </a:p>
        </p:txBody>
      </p:sp>
      <p:sp>
        <p:nvSpPr>
          <p:cNvPr id="5" name="Slide Number Placeholder 4">
            <a:extLst>
              <a:ext uri="{FF2B5EF4-FFF2-40B4-BE49-F238E27FC236}">
                <a16:creationId xmlns:a16="http://schemas.microsoft.com/office/drawing/2014/main" id="{744C2EAE-16A0-334B-B6D9-D7E8BC9B2CF6}"/>
              </a:ext>
            </a:extLst>
          </p:cNvPr>
          <p:cNvSpPr>
            <a:spLocks noGrp="1"/>
          </p:cNvSpPr>
          <p:nvPr>
            <p:ph type="sldNum" sz="quarter" idx="12"/>
          </p:nvPr>
        </p:nvSpPr>
        <p:spPr/>
        <p:txBody>
          <a:bodyPr/>
          <a:lstStyle>
            <a:defPPr/>
          </a:lstStyle>
          <a:p>
            <a:fld id="{D0E0D4A9-8A8A-4749-9069-993D9E89FBDB}" type="slidenum">
              <a:rPr lang="en-BE" smtClean="0"/>
              <a:pPr/>
              <a:t>‹N°›</a:t>
            </a:fld>
            <a:endParaRPr lang="en-BE"/>
          </a:p>
        </p:txBody>
      </p:sp>
    </p:spTree>
    <p:extLst>
      <p:ext uri="{BB962C8B-B14F-4D97-AF65-F5344CB8AC3E}">
        <p14:creationId xmlns:p14="http://schemas.microsoft.com/office/powerpoint/2010/main" val="114902198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89752C-0B6A-3547-8C2E-C4D9E9F3A234}"/>
              </a:ext>
            </a:extLst>
          </p:cNvPr>
          <p:cNvSpPr>
            <a:spLocks noGrp="1"/>
          </p:cNvSpPr>
          <p:nvPr>
            <p:ph type="dt" sz="half" idx="10"/>
          </p:nvPr>
        </p:nvSpPr>
        <p:spPr/>
        <p:txBody>
          <a:bodyPr/>
          <a:lstStyle>
            <a:defPPr/>
          </a:lstStyle>
          <a:p>
            <a:fld id="{0C8F0987-0B34-F84D-86E6-0CA0F5B2E1FE}" type="datetimeFigureOut">
              <a:rPr lang="en-BE" smtClean="0"/>
              <a:pPr/>
              <a:t>10/09/2020</a:t>
            </a:fld>
            <a:endParaRPr lang="en-BE"/>
          </a:p>
        </p:txBody>
      </p:sp>
      <p:sp>
        <p:nvSpPr>
          <p:cNvPr id="3" name="Footer Placeholder 2">
            <a:extLst>
              <a:ext uri="{FF2B5EF4-FFF2-40B4-BE49-F238E27FC236}">
                <a16:creationId xmlns:a16="http://schemas.microsoft.com/office/drawing/2014/main" id="{60D876FC-5230-3747-B4FD-68FBE82EF553}"/>
              </a:ext>
            </a:extLst>
          </p:cNvPr>
          <p:cNvSpPr>
            <a:spLocks noGrp="1"/>
          </p:cNvSpPr>
          <p:nvPr>
            <p:ph type="ftr" sz="quarter" idx="11"/>
          </p:nvPr>
        </p:nvSpPr>
        <p:spPr/>
        <p:txBody>
          <a:bodyPr/>
          <a:lstStyle>
            <a:defPPr/>
          </a:lstStyle>
          <a:p>
            <a:endParaRPr lang="en-BE"/>
          </a:p>
        </p:txBody>
      </p:sp>
      <p:sp>
        <p:nvSpPr>
          <p:cNvPr id="4" name="Slide Number Placeholder 3">
            <a:extLst>
              <a:ext uri="{FF2B5EF4-FFF2-40B4-BE49-F238E27FC236}">
                <a16:creationId xmlns:a16="http://schemas.microsoft.com/office/drawing/2014/main" id="{336153FF-38C1-2549-9F23-D52DBF665D6D}"/>
              </a:ext>
            </a:extLst>
          </p:cNvPr>
          <p:cNvSpPr>
            <a:spLocks noGrp="1"/>
          </p:cNvSpPr>
          <p:nvPr>
            <p:ph type="sldNum" sz="quarter" idx="12"/>
          </p:nvPr>
        </p:nvSpPr>
        <p:spPr/>
        <p:txBody>
          <a:bodyPr/>
          <a:lstStyle>
            <a:defPPr/>
          </a:lstStyle>
          <a:p>
            <a:fld id="{D0E0D4A9-8A8A-4749-9069-993D9E89FBDB}" type="slidenum">
              <a:rPr lang="en-BE" smtClean="0"/>
              <a:pPr/>
              <a:t>‹N°›</a:t>
            </a:fld>
            <a:endParaRPr lang="en-BE"/>
          </a:p>
        </p:txBody>
      </p:sp>
    </p:spTree>
    <p:extLst>
      <p:ext uri="{BB962C8B-B14F-4D97-AF65-F5344CB8AC3E}">
        <p14:creationId xmlns:p14="http://schemas.microsoft.com/office/powerpoint/2010/main" val="285627958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DE417-6311-4244-827D-6354CDFBA4AE}"/>
              </a:ext>
            </a:extLst>
          </p:cNvPr>
          <p:cNvSpPr>
            <a:spLocks noGrp="1"/>
          </p:cNvSpPr>
          <p:nvPr>
            <p:ph type="title"/>
          </p:nvPr>
        </p:nvSpPr>
        <p:spPr>
          <a:xfrm>
            <a:off x="839788" y="457200"/>
            <a:ext cx="3932237" cy="1600200"/>
          </a:xfrm>
        </p:spPr>
        <p:txBody>
          <a:bodyPr anchor="b"/>
          <a:lstStyle>
            <a:defPPr/>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BB6C77CA-3ADA-4D43-92A4-6E8E32797AF8}"/>
              </a:ext>
            </a:extLst>
          </p:cNvPr>
          <p:cNvSpPr>
            <a:spLocks noGrp="1"/>
          </p:cNvSpPr>
          <p:nvPr>
            <p:ph idx="1"/>
          </p:nvPr>
        </p:nvSpPr>
        <p:spPr>
          <a:xfrm>
            <a:off x="5183188" y="987425"/>
            <a:ext cx="6172200" cy="4873625"/>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C2553C1C-9E58-B748-BF77-DD50B6D4A687}"/>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2DE3AA-9736-BA40-AEDD-3CAFE0D38EF1}"/>
              </a:ext>
            </a:extLst>
          </p:cNvPr>
          <p:cNvSpPr>
            <a:spLocks noGrp="1"/>
          </p:cNvSpPr>
          <p:nvPr>
            <p:ph type="dt" sz="half" idx="10"/>
          </p:nvPr>
        </p:nvSpPr>
        <p:spPr/>
        <p:txBody>
          <a:bodyPr/>
          <a:lstStyle>
            <a:defPPr/>
          </a:lstStyle>
          <a:p>
            <a:fld id="{0C8F0987-0B34-F84D-86E6-0CA0F5B2E1FE}" type="datetimeFigureOut">
              <a:rPr lang="en-BE" smtClean="0"/>
              <a:pPr/>
              <a:t>10/09/2020</a:t>
            </a:fld>
            <a:endParaRPr lang="en-BE"/>
          </a:p>
        </p:txBody>
      </p:sp>
      <p:sp>
        <p:nvSpPr>
          <p:cNvPr id="6" name="Footer Placeholder 5">
            <a:extLst>
              <a:ext uri="{FF2B5EF4-FFF2-40B4-BE49-F238E27FC236}">
                <a16:creationId xmlns:a16="http://schemas.microsoft.com/office/drawing/2014/main" id="{8DCDBD62-EE12-C24A-A814-B030D25731B4}"/>
              </a:ext>
            </a:extLst>
          </p:cNvPr>
          <p:cNvSpPr>
            <a:spLocks noGrp="1"/>
          </p:cNvSpPr>
          <p:nvPr>
            <p:ph type="ftr" sz="quarter" idx="11"/>
          </p:nvPr>
        </p:nvSpPr>
        <p:spPr/>
        <p:txBody>
          <a:bodyPr/>
          <a:lstStyle>
            <a:defPPr/>
          </a:lstStyle>
          <a:p>
            <a:endParaRPr lang="en-BE"/>
          </a:p>
        </p:txBody>
      </p:sp>
      <p:sp>
        <p:nvSpPr>
          <p:cNvPr id="7" name="Slide Number Placeholder 6">
            <a:extLst>
              <a:ext uri="{FF2B5EF4-FFF2-40B4-BE49-F238E27FC236}">
                <a16:creationId xmlns:a16="http://schemas.microsoft.com/office/drawing/2014/main" id="{1BBF7D2F-52DF-6246-8C0A-36C4DB6F79DF}"/>
              </a:ext>
            </a:extLst>
          </p:cNvPr>
          <p:cNvSpPr>
            <a:spLocks noGrp="1"/>
          </p:cNvSpPr>
          <p:nvPr>
            <p:ph type="sldNum" sz="quarter" idx="12"/>
          </p:nvPr>
        </p:nvSpPr>
        <p:spPr/>
        <p:txBody>
          <a:bodyPr/>
          <a:lstStyle>
            <a:defPPr/>
          </a:lstStyle>
          <a:p>
            <a:fld id="{D0E0D4A9-8A8A-4749-9069-993D9E89FBDB}" type="slidenum">
              <a:rPr lang="en-BE" smtClean="0"/>
              <a:pPr/>
              <a:t>‹N°›</a:t>
            </a:fld>
            <a:endParaRPr lang="en-BE"/>
          </a:p>
        </p:txBody>
      </p:sp>
    </p:spTree>
    <p:extLst>
      <p:ext uri="{BB962C8B-B14F-4D97-AF65-F5344CB8AC3E}">
        <p14:creationId xmlns:p14="http://schemas.microsoft.com/office/powerpoint/2010/main" val="209851633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FF3D-0480-9748-82E8-24CB4D9700BB}"/>
              </a:ext>
            </a:extLst>
          </p:cNvPr>
          <p:cNvSpPr>
            <a:spLocks noGrp="1"/>
          </p:cNvSpPr>
          <p:nvPr>
            <p:ph type="title"/>
          </p:nvPr>
        </p:nvSpPr>
        <p:spPr>
          <a:xfrm>
            <a:off x="839788" y="457200"/>
            <a:ext cx="3932237" cy="1600200"/>
          </a:xfrm>
        </p:spPr>
        <p:txBody>
          <a:bodyPr anchor="b"/>
          <a:lstStyle>
            <a:defPPr/>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FCE93B3E-175C-DC4E-B555-E10838FBEDA4}"/>
              </a:ext>
            </a:extLst>
          </p:cNvPr>
          <p:cNvSpPr>
            <a:spLocks noGrp="1"/>
          </p:cNvSpPr>
          <p:nvPr>
            <p:ph type="pic" idx="1"/>
          </p:nvPr>
        </p:nvSpPr>
        <p:spPr>
          <a:xfrm>
            <a:off x="5183188" y="987425"/>
            <a:ext cx="6172200" cy="4873625"/>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EB62A687-3A3C-054E-8758-90275AE15CD7}"/>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F90F9D-07E0-C345-B5F4-0B95BF7C59B3}"/>
              </a:ext>
            </a:extLst>
          </p:cNvPr>
          <p:cNvSpPr>
            <a:spLocks noGrp="1"/>
          </p:cNvSpPr>
          <p:nvPr>
            <p:ph type="dt" sz="half" idx="10"/>
          </p:nvPr>
        </p:nvSpPr>
        <p:spPr/>
        <p:txBody>
          <a:bodyPr/>
          <a:lstStyle>
            <a:defPPr/>
          </a:lstStyle>
          <a:p>
            <a:fld id="{0C8F0987-0B34-F84D-86E6-0CA0F5B2E1FE}" type="datetimeFigureOut">
              <a:rPr lang="en-BE" smtClean="0"/>
              <a:pPr/>
              <a:t>10/09/2020</a:t>
            </a:fld>
            <a:endParaRPr lang="en-BE"/>
          </a:p>
        </p:txBody>
      </p:sp>
      <p:sp>
        <p:nvSpPr>
          <p:cNvPr id="6" name="Footer Placeholder 5">
            <a:extLst>
              <a:ext uri="{FF2B5EF4-FFF2-40B4-BE49-F238E27FC236}">
                <a16:creationId xmlns:a16="http://schemas.microsoft.com/office/drawing/2014/main" id="{D7B76B95-8E36-C540-A520-E32FF7BCA59C}"/>
              </a:ext>
            </a:extLst>
          </p:cNvPr>
          <p:cNvSpPr>
            <a:spLocks noGrp="1"/>
          </p:cNvSpPr>
          <p:nvPr>
            <p:ph type="ftr" sz="quarter" idx="11"/>
          </p:nvPr>
        </p:nvSpPr>
        <p:spPr/>
        <p:txBody>
          <a:bodyPr/>
          <a:lstStyle>
            <a:defPPr/>
          </a:lstStyle>
          <a:p>
            <a:endParaRPr lang="en-BE"/>
          </a:p>
        </p:txBody>
      </p:sp>
      <p:sp>
        <p:nvSpPr>
          <p:cNvPr id="7" name="Slide Number Placeholder 6">
            <a:extLst>
              <a:ext uri="{FF2B5EF4-FFF2-40B4-BE49-F238E27FC236}">
                <a16:creationId xmlns:a16="http://schemas.microsoft.com/office/drawing/2014/main" id="{1594A3BE-1D69-F74B-8119-B3E115CE3E86}"/>
              </a:ext>
            </a:extLst>
          </p:cNvPr>
          <p:cNvSpPr>
            <a:spLocks noGrp="1"/>
          </p:cNvSpPr>
          <p:nvPr>
            <p:ph type="sldNum" sz="quarter" idx="12"/>
          </p:nvPr>
        </p:nvSpPr>
        <p:spPr/>
        <p:txBody>
          <a:bodyPr/>
          <a:lstStyle>
            <a:defPPr/>
          </a:lstStyle>
          <a:p>
            <a:fld id="{D0E0D4A9-8A8A-4749-9069-993D9E89FBDB}" type="slidenum">
              <a:rPr lang="en-BE" smtClean="0"/>
              <a:pPr/>
              <a:t>‹N°›</a:t>
            </a:fld>
            <a:endParaRPr lang="en-BE"/>
          </a:p>
        </p:txBody>
      </p:sp>
    </p:spTree>
    <p:extLst>
      <p:ext uri="{BB962C8B-B14F-4D97-AF65-F5344CB8AC3E}">
        <p14:creationId xmlns:p14="http://schemas.microsoft.com/office/powerpoint/2010/main" val="233058563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22EF-D822-9D48-989F-EE6669756A6D}"/>
              </a:ext>
            </a:extLst>
          </p:cNvPr>
          <p:cNvSpPr>
            <a:spLocks noGrp="1"/>
          </p:cNvSpPr>
          <p:nvPr>
            <p:ph type="title"/>
          </p:nvPr>
        </p:nvSpPr>
        <p:spPr/>
        <p:txBody>
          <a:bodyPr/>
          <a:lstStyle>
            <a:defP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33FC58E6-B67F-F14C-9898-3EAC4E0A1DB8}"/>
              </a:ext>
            </a:extLst>
          </p:cNvPr>
          <p:cNvSpPr>
            <a:spLocks noGrp="1"/>
          </p:cNvSpPr>
          <p:nvPr>
            <p:ph type="body" orient="vert" idx="1"/>
          </p:nvPr>
        </p:nvSpPr>
        <p:spPr/>
        <p:txBody>
          <a:bodyPr vert="eaVert"/>
          <a:lstStyle>
            <a:def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E9C5CA-0CAA-BC4E-85E6-3C97DBD7696A}"/>
              </a:ext>
            </a:extLst>
          </p:cNvPr>
          <p:cNvSpPr>
            <a:spLocks noGrp="1"/>
          </p:cNvSpPr>
          <p:nvPr>
            <p:ph type="dt" sz="half" idx="10"/>
          </p:nvPr>
        </p:nvSpPr>
        <p:spPr/>
        <p:txBody>
          <a:bodyPr/>
          <a:lstStyle>
            <a:defPPr/>
          </a:lstStyle>
          <a:p>
            <a:fld id="{0C8F0987-0B34-F84D-86E6-0CA0F5B2E1FE}" type="datetimeFigureOut">
              <a:rPr lang="en-BE" smtClean="0"/>
              <a:pPr/>
              <a:t>10/09/2020</a:t>
            </a:fld>
            <a:endParaRPr lang="en-BE"/>
          </a:p>
        </p:txBody>
      </p:sp>
      <p:sp>
        <p:nvSpPr>
          <p:cNvPr id="5" name="Footer Placeholder 4">
            <a:extLst>
              <a:ext uri="{FF2B5EF4-FFF2-40B4-BE49-F238E27FC236}">
                <a16:creationId xmlns:a16="http://schemas.microsoft.com/office/drawing/2014/main" id="{3E78FC30-A04F-EA4D-9A38-94D10A045BD7}"/>
              </a:ext>
            </a:extLst>
          </p:cNvPr>
          <p:cNvSpPr>
            <a:spLocks noGrp="1"/>
          </p:cNvSpPr>
          <p:nvPr>
            <p:ph type="ftr" sz="quarter" idx="11"/>
          </p:nvPr>
        </p:nvSpPr>
        <p:spPr/>
        <p:txBody>
          <a:bodyPr/>
          <a:lstStyle>
            <a:defPPr/>
          </a:lstStyle>
          <a:p>
            <a:endParaRPr lang="en-BE"/>
          </a:p>
        </p:txBody>
      </p:sp>
      <p:sp>
        <p:nvSpPr>
          <p:cNvPr id="6" name="Slide Number Placeholder 5">
            <a:extLst>
              <a:ext uri="{FF2B5EF4-FFF2-40B4-BE49-F238E27FC236}">
                <a16:creationId xmlns:a16="http://schemas.microsoft.com/office/drawing/2014/main" id="{33A026AA-08AE-0041-8D8E-B589A9381B8F}"/>
              </a:ext>
            </a:extLst>
          </p:cNvPr>
          <p:cNvSpPr>
            <a:spLocks noGrp="1"/>
          </p:cNvSpPr>
          <p:nvPr>
            <p:ph type="sldNum" sz="quarter" idx="12"/>
          </p:nvPr>
        </p:nvSpPr>
        <p:spPr/>
        <p:txBody>
          <a:bodyPr/>
          <a:lstStyle>
            <a:defPPr/>
          </a:lstStyle>
          <a:p>
            <a:fld id="{D0E0D4A9-8A8A-4749-9069-993D9E89FBDB}" type="slidenum">
              <a:rPr lang="en-BE" smtClean="0"/>
              <a:pPr/>
              <a:t>‹N°›</a:t>
            </a:fld>
            <a:endParaRPr lang="en-BE"/>
          </a:p>
        </p:txBody>
      </p:sp>
    </p:spTree>
    <p:extLst>
      <p:ext uri="{BB962C8B-B14F-4D97-AF65-F5344CB8AC3E}">
        <p14:creationId xmlns:p14="http://schemas.microsoft.com/office/powerpoint/2010/main" val="398470021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4CA668-CAFF-3D4F-9F6A-BC2CB33FF8B2}"/>
              </a:ext>
            </a:extLst>
          </p:cNvPr>
          <p:cNvSpPr>
            <a:spLocks noGrp="1"/>
          </p:cNvSpPr>
          <p:nvPr>
            <p:ph type="title" orient="vert"/>
          </p:nvPr>
        </p:nvSpPr>
        <p:spPr>
          <a:xfrm>
            <a:off x="8724900" y="365125"/>
            <a:ext cx="2628900" cy="5811838"/>
          </a:xfrm>
        </p:spPr>
        <p:txBody>
          <a:bodyPr vert="eaVert"/>
          <a:lstStyle>
            <a:defP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CF7F51D5-C13F-D346-8A3C-D8DB9A4171E4}"/>
              </a:ext>
            </a:extLst>
          </p:cNvPr>
          <p:cNvSpPr>
            <a:spLocks noGrp="1"/>
          </p:cNvSpPr>
          <p:nvPr>
            <p:ph type="body" orient="vert" idx="1"/>
          </p:nvPr>
        </p:nvSpPr>
        <p:spPr>
          <a:xfrm>
            <a:off x="838200" y="365125"/>
            <a:ext cx="7734300" cy="5811838"/>
          </a:xfrm>
        </p:spPr>
        <p:txBody>
          <a:bodyPr vert="eaVert"/>
          <a:lstStyle>
            <a:def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7B32DA7E-F859-444C-ADA3-27C8CFED7F3B}"/>
              </a:ext>
            </a:extLst>
          </p:cNvPr>
          <p:cNvSpPr>
            <a:spLocks noGrp="1"/>
          </p:cNvSpPr>
          <p:nvPr>
            <p:ph type="dt" sz="half" idx="10"/>
          </p:nvPr>
        </p:nvSpPr>
        <p:spPr/>
        <p:txBody>
          <a:bodyPr/>
          <a:lstStyle>
            <a:defPPr/>
          </a:lstStyle>
          <a:p>
            <a:fld id="{0C8F0987-0B34-F84D-86E6-0CA0F5B2E1FE}" type="datetimeFigureOut">
              <a:rPr lang="en-BE" smtClean="0"/>
              <a:pPr/>
              <a:t>10/09/2020</a:t>
            </a:fld>
            <a:endParaRPr lang="en-BE"/>
          </a:p>
        </p:txBody>
      </p:sp>
      <p:sp>
        <p:nvSpPr>
          <p:cNvPr id="5" name="Footer Placeholder 4">
            <a:extLst>
              <a:ext uri="{FF2B5EF4-FFF2-40B4-BE49-F238E27FC236}">
                <a16:creationId xmlns:a16="http://schemas.microsoft.com/office/drawing/2014/main" id="{12CCE323-5FA6-4C44-90DB-489652EEDA3A}"/>
              </a:ext>
            </a:extLst>
          </p:cNvPr>
          <p:cNvSpPr>
            <a:spLocks noGrp="1"/>
          </p:cNvSpPr>
          <p:nvPr>
            <p:ph type="ftr" sz="quarter" idx="11"/>
          </p:nvPr>
        </p:nvSpPr>
        <p:spPr/>
        <p:txBody>
          <a:bodyPr/>
          <a:lstStyle>
            <a:defPPr/>
          </a:lstStyle>
          <a:p>
            <a:endParaRPr lang="en-BE"/>
          </a:p>
        </p:txBody>
      </p:sp>
      <p:sp>
        <p:nvSpPr>
          <p:cNvPr id="6" name="Slide Number Placeholder 5">
            <a:extLst>
              <a:ext uri="{FF2B5EF4-FFF2-40B4-BE49-F238E27FC236}">
                <a16:creationId xmlns:a16="http://schemas.microsoft.com/office/drawing/2014/main" id="{03D725D8-50A0-0142-9413-EAF40D4AD704}"/>
              </a:ext>
            </a:extLst>
          </p:cNvPr>
          <p:cNvSpPr>
            <a:spLocks noGrp="1"/>
          </p:cNvSpPr>
          <p:nvPr>
            <p:ph type="sldNum" sz="quarter" idx="12"/>
          </p:nvPr>
        </p:nvSpPr>
        <p:spPr/>
        <p:txBody>
          <a:bodyPr/>
          <a:lstStyle>
            <a:defPPr/>
          </a:lstStyle>
          <a:p>
            <a:fld id="{D0E0D4A9-8A8A-4749-9069-993D9E89FBDB}" type="slidenum">
              <a:rPr lang="en-BE" smtClean="0"/>
              <a:pPr/>
              <a:t>‹N°›</a:t>
            </a:fld>
            <a:endParaRPr lang="en-BE"/>
          </a:p>
        </p:txBody>
      </p:sp>
    </p:spTree>
    <p:extLst>
      <p:ext uri="{BB962C8B-B14F-4D97-AF65-F5344CB8AC3E}">
        <p14:creationId xmlns:p14="http://schemas.microsoft.com/office/powerpoint/2010/main" val="32954534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p>
        </p:txBody>
      </p:sp>
      <p:sp>
        <p:nvSpPr>
          <p:cNvPr id="3" name="Content Placeholder 2"/>
          <p:cNvSpPr>
            <a:spLocks noGrp="1"/>
          </p:cNvSpPr>
          <p:nvPr>
            <p:ph sz="half" idx="1"/>
          </p:nvPr>
        </p:nvSpPr>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defPPr/>
          </a:lstStyle>
          <a:p>
            <a:fld id="{E2FBDAC1-E412-4714-8823-0C09317F350F}" type="datetimeFigureOut">
              <a:rPr lang="en-US" smtClean="0"/>
              <a:pPr/>
              <a:t>10/9/2020</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def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defPPr>
              <a:defRPr lang="en-US"/>
            </a:defPPr>
          </a:lstStyle>
          <a:p>
            <a:fld id="{40CD73AC-58B8-4405-9C5C-E48937936C94}" type="datetimeFigureOut">
              <a:rPr lang="en-AU" smtClean="0"/>
              <a:pPr/>
              <a:t>9/10/2020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defPPr>
              <a:defRPr lang="en-US"/>
            </a:defP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defPPr>
              <a:defRPr lang="en-US"/>
            </a:defPPr>
          </a:lstStyle>
          <a:p>
            <a:fld id="{9CACDD28-A43C-4922-A6E3-BC6CA59E12AE}" type="slidenum">
              <a:rPr lang="en-AU" smtClean="0"/>
              <a:pPr/>
              <a:t>‹N°›</a:t>
            </a:fld>
            <a:endParaRPr lang="en-AU"/>
          </a:p>
        </p:txBody>
      </p:sp>
    </p:spTree>
    <p:custDataLst>
      <p:tags r:id="rId1"/>
    </p:custDataLst>
    <p:extLst>
      <p:ext uri="{BB962C8B-B14F-4D97-AF65-F5344CB8AC3E}">
        <p14:creationId xmlns:p14="http://schemas.microsoft.com/office/powerpoint/2010/main" val="250345221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endParaRPr lang="en-AU"/>
          </a:p>
        </p:txBody>
      </p:sp>
      <p:sp>
        <p:nvSpPr>
          <p:cNvPr id="3" name="Content Placeholder 2"/>
          <p:cNvSpPr>
            <a:spLocks noGrp="1"/>
          </p:cNvSpPr>
          <p:nvPr>
            <p:ph idx="1"/>
          </p:nvPr>
        </p:nvSpPr>
        <p:spPr/>
        <p:txBody>
          <a:bodyPr/>
          <a:lstStyle>
            <a:defPPr/>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defPPr>
              <a:defRPr lang="en-US"/>
            </a:defPPr>
          </a:lstStyle>
          <a:p>
            <a:fld id="{40CD73AC-58B8-4405-9C5C-E48937936C94}" type="datetimeFigureOut">
              <a:rPr lang="en-AU" smtClean="0"/>
              <a:pPr/>
              <a:t>9/10/2020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defPPr>
              <a:defRPr lang="en-US"/>
            </a:defP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defPPr>
              <a:defRPr lang="en-US"/>
            </a:defPPr>
          </a:lstStyle>
          <a:p>
            <a:fld id="{9CACDD28-A43C-4922-A6E3-BC6CA59E12AE}" type="slidenum">
              <a:rPr lang="en-AU" smtClean="0"/>
              <a:pPr/>
              <a:t>‹N°›</a:t>
            </a:fld>
            <a:endParaRPr lang="en-AU"/>
          </a:p>
        </p:txBody>
      </p:sp>
    </p:spTree>
    <p:custDataLst>
      <p:tags r:id="rId1"/>
    </p:custDataLst>
    <p:extLst>
      <p:ext uri="{BB962C8B-B14F-4D97-AF65-F5344CB8AC3E}">
        <p14:creationId xmlns:p14="http://schemas.microsoft.com/office/powerpoint/2010/main" val="198549841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defPPr/>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defPPr>
              <a:defRPr lang="en-US"/>
            </a:defPPr>
          </a:lstStyle>
          <a:p>
            <a:fld id="{40CD73AC-58B8-4405-9C5C-E48937936C94}" type="datetimeFigureOut">
              <a:rPr lang="en-AU" smtClean="0"/>
              <a:pPr/>
              <a:t>9/10/2020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defPPr>
              <a:defRPr lang="en-US"/>
            </a:defP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defPPr>
              <a:defRPr lang="en-US"/>
            </a:defPPr>
          </a:lstStyle>
          <a:p>
            <a:fld id="{9CACDD28-A43C-4922-A6E3-BC6CA59E12AE}" type="slidenum">
              <a:rPr lang="en-AU" smtClean="0"/>
              <a:pPr/>
              <a:t>‹N°›</a:t>
            </a:fld>
            <a:endParaRPr lang="en-AU"/>
          </a:p>
        </p:txBody>
      </p:sp>
    </p:spTree>
    <p:custDataLst>
      <p:tags r:id="rId1"/>
    </p:custDataLst>
    <p:extLst>
      <p:ext uri="{BB962C8B-B14F-4D97-AF65-F5344CB8AC3E}">
        <p14:creationId xmlns:p14="http://schemas.microsoft.com/office/powerpoint/2010/main" val="155516544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defPPr>
              <a:defRPr lang="en-US"/>
            </a:defPPr>
          </a:lstStyle>
          <a:p>
            <a:fld id="{40CD73AC-58B8-4405-9C5C-E48937936C94}" type="datetimeFigureOut">
              <a:rPr lang="en-AU" smtClean="0"/>
              <a:pPr/>
              <a:t>9/10/2020</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defPPr>
              <a:defRPr lang="en-US"/>
            </a:defP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defPPr>
              <a:defRPr lang="en-US"/>
            </a:defPPr>
          </a:lstStyle>
          <a:p>
            <a:fld id="{9CACDD28-A43C-4922-A6E3-BC6CA59E12AE}" type="slidenum">
              <a:rPr lang="en-AU" smtClean="0"/>
              <a:pPr/>
              <a:t>‹N°›</a:t>
            </a:fld>
            <a:endParaRPr lang="en-AU"/>
          </a:p>
        </p:txBody>
      </p:sp>
    </p:spTree>
    <p:custDataLst>
      <p:tags r:id="rId1"/>
    </p:custDataLst>
    <p:extLst>
      <p:ext uri="{BB962C8B-B14F-4D97-AF65-F5344CB8AC3E}">
        <p14:creationId xmlns:p14="http://schemas.microsoft.com/office/powerpoint/2010/main" val="53052830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defPPr>
              <a:defRPr lang="en-US"/>
            </a:defPPr>
          </a:lstStyle>
          <a:p>
            <a:fld id="{40CD73AC-58B8-4405-9C5C-E48937936C94}" type="datetimeFigureOut">
              <a:rPr lang="en-AU" smtClean="0"/>
              <a:pPr/>
              <a:t>9/10/2020</a:t>
            </a:fld>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defPPr>
              <a:defRPr lang="en-US"/>
            </a:defPPr>
          </a:lstStyle>
          <a:p>
            <a:endParaRPr lang="en-AU"/>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defPPr>
              <a:defRPr lang="en-US"/>
            </a:defPPr>
          </a:lstStyle>
          <a:p>
            <a:fld id="{9CACDD28-A43C-4922-A6E3-BC6CA59E12AE}" type="slidenum">
              <a:rPr lang="en-AU" smtClean="0"/>
              <a:pPr/>
              <a:t>‹N°›</a:t>
            </a:fld>
            <a:endParaRPr lang="en-AU"/>
          </a:p>
        </p:txBody>
      </p:sp>
    </p:spTree>
    <p:custDataLst>
      <p:tags r:id="rId1"/>
    </p:custDataLst>
    <p:extLst>
      <p:ext uri="{BB962C8B-B14F-4D97-AF65-F5344CB8AC3E}">
        <p14:creationId xmlns:p14="http://schemas.microsoft.com/office/powerpoint/2010/main" val="25047438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defPPr>
              <a:defRPr lang="en-US"/>
            </a:defPPr>
          </a:lstStyle>
          <a:p>
            <a:fld id="{40CD73AC-58B8-4405-9C5C-E48937936C94}" type="datetimeFigureOut">
              <a:rPr lang="en-AU" smtClean="0"/>
              <a:pPr/>
              <a:t>9/10/2020</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defPPr>
              <a:defRPr lang="en-US"/>
            </a:defPPr>
          </a:lstStyle>
          <a:p>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defPPr>
              <a:defRPr lang="en-US"/>
            </a:defPPr>
          </a:lstStyle>
          <a:p>
            <a:fld id="{9CACDD28-A43C-4922-A6E3-BC6CA59E12AE}" type="slidenum">
              <a:rPr lang="en-AU" smtClean="0"/>
              <a:pPr/>
              <a:t>‹N°›</a:t>
            </a:fld>
            <a:endParaRPr lang="en-AU"/>
          </a:p>
        </p:txBody>
      </p:sp>
    </p:spTree>
    <p:custDataLst>
      <p:tags r:id="rId1"/>
    </p:custDataLst>
    <p:extLst>
      <p:ext uri="{BB962C8B-B14F-4D97-AF65-F5344CB8AC3E}">
        <p14:creationId xmlns:p14="http://schemas.microsoft.com/office/powerpoint/2010/main" val="391626037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defPPr>
              <a:defRPr lang="en-US"/>
            </a:defPPr>
          </a:lstStyle>
          <a:p>
            <a:fld id="{40CD73AC-58B8-4405-9C5C-E48937936C94}" type="datetimeFigureOut">
              <a:rPr lang="en-AU" smtClean="0"/>
              <a:pPr/>
              <a:t>9/10/2020</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defPPr>
              <a:defRPr lang="en-US"/>
            </a:defPPr>
          </a:lstStyle>
          <a:p>
            <a:endParaRPr lang="en-AU"/>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defPPr>
              <a:defRPr lang="en-US"/>
            </a:defPPr>
          </a:lstStyle>
          <a:p>
            <a:fld id="{9CACDD28-A43C-4922-A6E3-BC6CA59E12AE}" type="slidenum">
              <a:rPr lang="en-AU" smtClean="0"/>
              <a:pPr/>
              <a:t>‹N°›</a:t>
            </a:fld>
            <a:endParaRPr lang="en-AU"/>
          </a:p>
        </p:txBody>
      </p:sp>
    </p:spTree>
    <p:custDataLst>
      <p:tags r:id="rId1"/>
    </p:custDataLst>
    <p:extLst>
      <p:ext uri="{BB962C8B-B14F-4D97-AF65-F5344CB8AC3E}">
        <p14:creationId xmlns:p14="http://schemas.microsoft.com/office/powerpoint/2010/main" val="159269026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defPPr/>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defPPr>
              <a:defRPr lang="en-US"/>
            </a:defPPr>
          </a:lstStyle>
          <a:p>
            <a:fld id="{40CD73AC-58B8-4405-9C5C-E48937936C94}" type="datetimeFigureOut">
              <a:rPr lang="en-AU" smtClean="0"/>
              <a:pPr/>
              <a:t>9/10/2020</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defPPr>
              <a:defRPr lang="en-US"/>
            </a:defP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defPPr>
              <a:defRPr lang="en-US"/>
            </a:defPPr>
          </a:lstStyle>
          <a:p>
            <a:fld id="{9CACDD28-A43C-4922-A6E3-BC6CA59E12AE}" type="slidenum">
              <a:rPr lang="en-AU" smtClean="0"/>
              <a:pPr/>
              <a:t>‹N°›</a:t>
            </a:fld>
            <a:endParaRPr lang="en-AU"/>
          </a:p>
        </p:txBody>
      </p:sp>
    </p:spTree>
    <p:custDataLst>
      <p:tags r:id="rId1"/>
    </p:custDataLst>
    <p:extLst>
      <p:ext uri="{BB962C8B-B14F-4D97-AF65-F5344CB8AC3E}">
        <p14:creationId xmlns:p14="http://schemas.microsoft.com/office/powerpoint/2010/main" val="138435028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defPPr/>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defPPr>
              <a:defRPr lang="en-US"/>
            </a:defPPr>
          </a:lstStyle>
          <a:p>
            <a:fld id="{40CD73AC-58B8-4405-9C5C-E48937936C94}" type="datetimeFigureOut">
              <a:rPr lang="en-AU" smtClean="0"/>
              <a:pPr/>
              <a:t>9/10/2020</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defPPr>
              <a:defRPr lang="en-US"/>
            </a:defP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defPPr>
              <a:defRPr lang="en-US"/>
            </a:defPPr>
          </a:lstStyle>
          <a:p>
            <a:fld id="{9CACDD28-A43C-4922-A6E3-BC6CA59E12AE}" type="slidenum">
              <a:rPr lang="en-AU" smtClean="0"/>
              <a:pPr/>
              <a:t>‹N°›</a:t>
            </a:fld>
            <a:endParaRPr lang="en-AU"/>
          </a:p>
        </p:txBody>
      </p:sp>
    </p:spTree>
    <p:custDataLst>
      <p:tags r:id="rId1"/>
    </p:custDataLst>
    <p:extLst>
      <p:ext uri="{BB962C8B-B14F-4D97-AF65-F5344CB8AC3E}">
        <p14:creationId xmlns:p14="http://schemas.microsoft.com/office/powerpoint/2010/main" val="104613192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defPPr>
              <a:defRPr lang="en-US"/>
            </a:defPPr>
          </a:lstStyle>
          <a:p>
            <a:fld id="{40CD73AC-58B8-4405-9C5C-E48937936C94}" type="datetimeFigureOut">
              <a:rPr lang="en-AU" smtClean="0"/>
              <a:pPr/>
              <a:t>9/10/2020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defPPr>
              <a:defRPr lang="en-US"/>
            </a:defP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defPPr>
              <a:defRPr lang="en-US"/>
            </a:defPPr>
          </a:lstStyle>
          <a:p>
            <a:fld id="{9CACDD28-A43C-4922-A6E3-BC6CA59E12AE}" type="slidenum">
              <a:rPr lang="en-AU" smtClean="0"/>
              <a:pPr/>
              <a:t>‹N°›</a:t>
            </a:fld>
            <a:endParaRPr lang="en-AU"/>
          </a:p>
        </p:txBody>
      </p:sp>
    </p:spTree>
    <p:custDataLst>
      <p:tags r:id="rId1"/>
    </p:custDataLst>
    <p:extLst>
      <p:ext uri="{BB962C8B-B14F-4D97-AF65-F5344CB8AC3E}">
        <p14:creationId xmlns:p14="http://schemas.microsoft.com/office/powerpoint/2010/main" val="3626460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vl1pPr/>
          </a:lstStyle>
          <a:p>
            <a:r>
              <a:rPr lang="en-US"/>
              <a:t>Click to edit Master title style</a:t>
            </a:r>
          </a:p>
        </p:txBody>
      </p:sp>
      <p:sp>
        <p:nvSpPr>
          <p:cNvPr id="3" name="Text Placeholder 2"/>
          <p:cNvSpPr>
            <a:spLocks noGrp="1"/>
          </p:cNvSpPr>
          <p:nvPr>
            <p:ph type="body" idx="1"/>
          </p:nvPr>
        </p:nvSpPr>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defPPr/>
          </a:lstStyle>
          <a:p>
            <a:fld id="{6BFD9B86-29DC-447E-B9E4-96F31ED0F34E}" type="datetimeFigureOut">
              <a:rPr lang="en-US" smtClean="0"/>
              <a:pPr/>
              <a:t>10/9/2020</a:t>
            </a:fld>
            <a:endParaRPr lang="en-US"/>
          </a:p>
        </p:txBody>
      </p:sp>
      <p:sp>
        <p:nvSpPr>
          <p:cNvPr id="8" name="Footer Placeholder 7"/>
          <p:cNvSpPr>
            <a:spLocks noGrp="1"/>
          </p:cNvSpPr>
          <p:nvPr>
            <p:ph type="ftr" sz="quarter" idx="6"/>
          </p:nvPr>
        </p:nvSpPr>
        <p:spPr/>
        <p:txBody>
          <a:bodyPr/>
          <a:lstStyle>
            <a:defPPr/>
          </a:lstStyle>
          <a:p>
            <a:endParaRPr lang="en-US"/>
          </a:p>
        </p:txBody>
      </p:sp>
      <p:sp>
        <p:nvSpPr>
          <p:cNvPr id="9" name="Slide Number Placeholder 8"/>
          <p:cNvSpPr>
            <a:spLocks noGrp="1"/>
          </p:cNvSpPr>
          <p:nvPr>
            <p:ph type="sldNum" sz="quarter" idx="7"/>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defPPr/>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defPPr>
              <a:defRPr lang="en-US"/>
            </a:defPPr>
          </a:lstStyle>
          <a:p>
            <a:fld id="{40CD73AC-58B8-4405-9C5C-E48937936C94}" type="datetimeFigureOut">
              <a:rPr lang="en-AU" smtClean="0"/>
              <a:pPr/>
              <a:t>9/10/2020</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defPPr>
              <a:defRPr lang="en-US"/>
            </a:defP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defPPr>
              <a:defRPr lang="en-US"/>
            </a:defPPr>
          </a:lstStyle>
          <a:p>
            <a:fld id="{9CACDD28-A43C-4922-A6E3-BC6CA59E12AE}" type="slidenum">
              <a:rPr lang="en-AU" smtClean="0"/>
              <a:pPr/>
              <a:t>‹N°›</a:t>
            </a:fld>
            <a:endParaRPr lang="en-AU"/>
          </a:p>
        </p:txBody>
      </p:sp>
    </p:spTree>
    <p:custDataLst>
      <p:tags r:id="rId1"/>
    </p:custDataLst>
    <p:extLst>
      <p:ext uri="{BB962C8B-B14F-4D97-AF65-F5344CB8AC3E}">
        <p14:creationId xmlns:p14="http://schemas.microsoft.com/office/powerpoint/2010/main" val="28112228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a:t>Click to edit Master title style</a:t>
            </a:r>
          </a:p>
        </p:txBody>
      </p:sp>
      <p:sp>
        <p:nvSpPr>
          <p:cNvPr id="3" name="Date Placeholder 2"/>
          <p:cNvSpPr>
            <a:spLocks noGrp="1"/>
          </p:cNvSpPr>
          <p:nvPr>
            <p:ph type="dt" sz="half" idx="1"/>
          </p:nvPr>
        </p:nvSpPr>
        <p:spPr/>
        <p:txBody>
          <a:bodyPr/>
          <a:lstStyle>
            <a:defPPr/>
          </a:lstStyle>
          <a:p>
            <a:fld id="{3FE4998F-935C-4701-85E5-04F23DEFDBDD}" type="datetimeFigureOut">
              <a:rPr lang="en-US" smtClean="0"/>
              <a:pPr/>
              <a:t>10/9/2020</a:t>
            </a:fld>
            <a:endParaRPr lang="en-US"/>
          </a:p>
        </p:txBody>
      </p:sp>
      <p:sp>
        <p:nvSpPr>
          <p:cNvPr id="4" name="Footer Placeholder 3"/>
          <p:cNvSpPr>
            <a:spLocks noGrp="1"/>
          </p:cNvSpPr>
          <p:nvPr>
            <p:ph type="ftr" sz="quarter" idx="2"/>
          </p:nvPr>
        </p:nvSpPr>
        <p:spPr/>
        <p:txBody>
          <a:bodyPr/>
          <a:lstStyle>
            <a:defPPr/>
          </a:lstStyle>
          <a:p>
            <a:endParaRPr lang="en-US"/>
          </a:p>
        </p:txBody>
      </p:sp>
      <p:sp>
        <p:nvSpPr>
          <p:cNvPr id="5" name="Slide Number Placeholder 4"/>
          <p:cNvSpPr>
            <a:spLocks noGrp="1"/>
          </p:cNvSpPr>
          <p:nvPr>
            <p:ph type="sldNum" sz="quarter" idx="3"/>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defPPr/>
          </a:lstStyle>
          <a:p>
            <a:fld id="{769F1315-C761-47B5-B2D6-F0AC4A1F77E9}" type="datetimeFigureOut">
              <a:rPr lang="en-US" smtClean="0"/>
              <a:pPr/>
              <a:t>10/9/2020</a:t>
            </a:fld>
            <a:endParaRPr lang="en-US"/>
          </a:p>
        </p:txBody>
      </p:sp>
      <p:sp>
        <p:nvSpPr>
          <p:cNvPr id="3" name="Footer Placeholder 2"/>
          <p:cNvSpPr>
            <a:spLocks noGrp="1"/>
          </p:cNvSpPr>
          <p:nvPr>
            <p:ph type="ftr" sz="quarter" idx="1"/>
          </p:nvPr>
        </p:nvSpPr>
        <p:spPr/>
        <p:txBody>
          <a:bodyPr/>
          <a:lstStyle>
            <a:defPPr/>
          </a:lstStyle>
          <a:p>
            <a:endParaRPr lang="en-US"/>
          </a:p>
        </p:txBody>
      </p:sp>
      <p:sp>
        <p:nvSpPr>
          <p:cNvPr id="4" name="Slide Number Placeholder 3"/>
          <p:cNvSpPr>
            <a:spLocks noGrp="1"/>
          </p:cNvSpPr>
          <p:nvPr>
            <p:ph type="sldNum" sz="quarter" idx="2"/>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defPPr/>
            <a:lvl1pPr algn="l">
              <a:defRPr sz="2000" b="1"/>
            </a:lvl1pPr>
          </a:lstStyle>
          <a:p>
            <a:r>
              <a:rPr lang="en-US"/>
              <a:t>Click to edit Master title style</a:t>
            </a:r>
          </a:p>
        </p:txBody>
      </p:sp>
      <p:sp>
        <p:nvSpPr>
          <p:cNvPr id="3" name="Content Placeholder 2"/>
          <p:cNvSpPr>
            <a:spLocks noGrp="1"/>
          </p:cNvSpPr>
          <p:nvPr>
            <p:ph idx="1"/>
          </p:nvPr>
        </p:nvSpPr>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defPPr/>
          </a:lstStyle>
          <a:p>
            <a:fld id="{1A6EA2EA-6ACF-460E-865A-9A3D5D842EF6}" type="datetimeFigureOut">
              <a:rPr lang="en-US" smtClean="0"/>
              <a:pPr/>
              <a:t>10/9/2020</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defPPr/>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defPPr/>
          </a:lstStyle>
          <a:p>
            <a:fld id="{5EBF7599-6E06-4E0F-B092-A7EF025A1D63}" type="datetimeFigureOut">
              <a:rPr lang="en-US" smtClean="0"/>
              <a:pPr/>
              <a:t>10/9/2020</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‹N°›</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ags" Target="../tags/tag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lvl1pPr algn="l">
              <a:defRPr sz="1200">
                <a:solidFill>
                  <a:schemeClr val="tx1">
                    <a:tint val="75000"/>
                  </a:schemeClr>
                </a:solidFill>
              </a:defRPr>
            </a:lvl1pPr>
          </a:lstStyle>
          <a:p>
            <a:fld id="{E8FD0B7A-F5DD-4F40-B4CB-3B2C354B893A}" type="datetimeFigureOut">
              <a:rPr lang="en-US" smtClean="0"/>
              <a:pPr/>
              <a:t>10/9/2020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lvl1pPr algn="r">
              <a:defRPr sz="1200">
                <a:solidFill>
                  <a:schemeClr val="tx1">
                    <a:tint val="75000"/>
                  </a:schemeClr>
                </a:solidFill>
              </a:defRPr>
            </a:lvl1pPr>
          </a:lstStyle>
          <a:p>
            <a:fld id="{93AE1883-0942-4AA3-9DB2-9C7C3A0314B1}"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80BCBA4-A135-4F7B-B170-AF481D04C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lstStyle>
          <a:p>
            <a:r>
              <a:rPr lang="it-IT"/>
              <a:t>Fare clic per modificare lo stile del titolo dello schema</a:t>
            </a:r>
          </a:p>
        </p:txBody>
      </p:sp>
      <p:sp>
        <p:nvSpPr>
          <p:cNvPr id="3" name="Segnaposto testo 2">
            <a:extLst>
              <a:ext uri="{FF2B5EF4-FFF2-40B4-BE49-F238E27FC236}">
                <a16:creationId xmlns:a16="http://schemas.microsoft.com/office/drawing/2014/main" id="{B7B344FF-9822-4C14-B9D6-08148E15A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CAC601-199F-4C4F-890A-32A731469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it-IT"/>
            </a:defPPr>
            <a:lvl1pPr marL="0" algn="l" defTabSz="914400" rtl="0" eaLnBrk="1" latinLnBrk="0" hangingPunct="1">
              <a:defRPr sz="1200" kern="1200">
                <a:solidFill>
                  <a:schemeClr val="tx1">
                    <a:tint val="75000"/>
                  </a:schemeClr>
                </a:solidFill>
                <a:latin typeface="+mn-lt"/>
                <a:ea typeface="+mn-ea"/>
                <a:cs typeface="+mn-cs"/>
              </a:defRPr>
            </a:lvl1pPr>
          </a:lstStyle>
          <a:p>
            <a:fld id="{8508EC99-75AC-40C9-83F1-DA195E001FFF}" type="datetimeFigureOut">
              <a:rPr lang="it-IT" smtClean="0"/>
              <a:pPr/>
              <a:t>09/10/2020</a:t>
            </a:fld>
            <a:endParaRPr lang="it-IT"/>
          </a:p>
        </p:txBody>
      </p:sp>
      <p:sp>
        <p:nvSpPr>
          <p:cNvPr id="5" name="Segnaposto piè di pagina 4">
            <a:extLst>
              <a:ext uri="{FF2B5EF4-FFF2-40B4-BE49-F238E27FC236}">
                <a16:creationId xmlns:a16="http://schemas.microsoft.com/office/drawing/2014/main" id="{F8EA5DB3-816F-4C26-92AF-DB5EDF2B6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stStyle>
          <a:p>
            <a:endParaRPr lang="it-IT"/>
          </a:p>
        </p:txBody>
      </p:sp>
      <p:sp>
        <p:nvSpPr>
          <p:cNvPr id="6" name="Segnaposto numero diapositiva 5">
            <a:extLst>
              <a:ext uri="{FF2B5EF4-FFF2-40B4-BE49-F238E27FC236}">
                <a16:creationId xmlns:a16="http://schemas.microsoft.com/office/drawing/2014/main" id="{729EE705-1F5E-4016-9D7B-482B6ECC61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stStyle>
          <a:p>
            <a:fld id="{23BCFB43-F934-40B1-B029-2A2A36DAACAC}" type="slidenum">
              <a:rPr lang="it-IT" smtClean="0"/>
              <a:pPr/>
              <a:t>‹N°›</a:t>
            </a:fld>
            <a:endParaRPr lang="it-IT"/>
          </a:p>
        </p:txBody>
      </p:sp>
    </p:spTree>
    <p:extLst>
      <p:ext uri="{BB962C8B-B14F-4D97-AF65-F5344CB8AC3E}">
        <p14:creationId xmlns:p14="http://schemas.microsoft.com/office/powerpoint/2010/main" val="82696608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1737567" y="365125"/>
            <a:ext cx="85791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rgbClr val="FFC000"/>
              </a:buClr>
              <a:buSzPts val="4400"/>
              <a:buFont typeface="Calibri"/>
              <a:buNone/>
              <a:defRPr sz="4400" b="0" i="0" u="none" strike="noStrike" cap="none">
                <a:solidFill>
                  <a:srgbClr val="FFC000"/>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pitchFamily="34" charset="0"/>
              <a:buNone/>
              <a:defRPr sz="1800" b="0" i="0" u="none" strike="noStrike" cap="none">
                <a:solidFill>
                  <a:srgbClr val="000000"/>
                </a:solidFill>
                <a:latin typeface="Arial" pitchFamily="34" charset="0"/>
                <a:ea typeface="Arial" pitchFamily="34" charset="0"/>
                <a:cs typeface="Arial" pitchFamily="34" charset="0"/>
                <a:sym typeface="Arial" pitchFamily="34" charset="0"/>
              </a:defRPr>
            </a:lvl2pPr>
            <a:lvl3pPr marR="0" lvl="2" algn="l" rtl="0">
              <a:lnSpc>
                <a:spcPct val="100000"/>
              </a:lnSpc>
              <a:spcBef>
                <a:spcPct val="0"/>
              </a:spcBef>
              <a:spcAft>
                <a:spcPct val="0"/>
              </a:spcAft>
              <a:buClr>
                <a:srgbClr val="000000"/>
              </a:buClr>
              <a:buSzPts val="1400"/>
              <a:buFont typeface="Arial" pitchFamily="34" charset="0"/>
              <a:buNone/>
              <a:defRPr sz="1800" b="0" i="0" u="none" strike="noStrike" cap="none">
                <a:solidFill>
                  <a:srgbClr val="000000"/>
                </a:solidFill>
                <a:latin typeface="Arial" pitchFamily="34" charset="0"/>
                <a:ea typeface="Arial" pitchFamily="34" charset="0"/>
                <a:cs typeface="Arial" pitchFamily="34" charset="0"/>
                <a:sym typeface="Arial" pitchFamily="34" charset="0"/>
              </a:defRPr>
            </a:lvl3pPr>
            <a:lvl4pPr marR="0" lvl="3" algn="l" rtl="0">
              <a:lnSpc>
                <a:spcPct val="100000"/>
              </a:lnSpc>
              <a:spcBef>
                <a:spcPct val="0"/>
              </a:spcBef>
              <a:spcAft>
                <a:spcPct val="0"/>
              </a:spcAft>
              <a:buClr>
                <a:srgbClr val="000000"/>
              </a:buClr>
              <a:buSzPts val="1400"/>
              <a:buFont typeface="Arial" pitchFamily="34" charset="0"/>
              <a:buNone/>
              <a:defRPr sz="1800" b="0" i="0" u="none" strike="noStrike" cap="none">
                <a:solidFill>
                  <a:srgbClr val="000000"/>
                </a:solidFill>
                <a:latin typeface="Arial" pitchFamily="34" charset="0"/>
                <a:ea typeface="Arial" pitchFamily="34" charset="0"/>
                <a:cs typeface="Arial" pitchFamily="34" charset="0"/>
                <a:sym typeface="Arial" pitchFamily="34" charset="0"/>
              </a:defRPr>
            </a:lvl4pPr>
            <a:lvl5pPr marR="0" lvl="4" algn="l" rtl="0">
              <a:lnSpc>
                <a:spcPct val="100000"/>
              </a:lnSpc>
              <a:spcBef>
                <a:spcPct val="0"/>
              </a:spcBef>
              <a:spcAft>
                <a:spcPct val="0"/>
              </a:spcAft>
              <a:buClr>
                <a:srgbClr val="000000"/>
              </a:buClr>
              <a:buSzPts val="1400"/>
              <a:buFont typeface="Arial" pitchFamily="34" charset="0"/>
              <a:buNone/>
              <a:defRPr sz="1800" b="0" i="0" u="none" strike="noStrike" cap="none">
                <a:solidFill>
                  <a:srgbClr val="000000"/>
                </a:solidFill>
                <a:latin typeface="Arial" pitchFamily="34" charset="0"/>
                <a:ea typeface="Arial" pitchFamily="34" charset="0"/>
                <a:cs typeface="Arial" pitchFamily="34" charset="0"/>
                <a:sym typeface="Arial" pitchFamily="34" charset="0"/>
              </a:defRPr>
            </a:lvl5pPr>
            <a:lvl6pPr marR="0" lvl="5" algn="l" rtl="0">
              <a:lnSpc>
                <a:spcPct val="100000"/>
              </a:lnSpc>
              <a:spcBef>
                <a:spcPct val="0"/>
              </a:spcBef>
              <a:spcAft>
                <a:spcPct val="0"/>
              </a:spcAft>
              <a:buClr>
                <a:srgbClr val="000000"/>
              </a:buClr>
              <a:buSzPts val="1400"/>
              <a:buFont typeface="Arial" pitchFamily="34" charset="0"/>
              <a:buNone/>
              <a:defRPr sz="1800" b="0" i="0" u="none" strike="noStrike" cap="none">
                <a:solidFill>
                  <a:srgbClr val="000000"/>
                </a:solidFill>
                <a:latin typeface="Arial" pitchFamily="34" charset="0"/>
                <a:ea typeface="Arial" pitchFamily="34" charset="0"/>
                <a:cs typeface="Arial" pitchFamily="34" charset="0"/>
                <a:sym typeface="Arial" pitchFamily="34" charset="0"/>
              </a:defRPr>
            </a:lvl6pPr>
            <a:lvl7pPr marR="0" lvl="6" algn="l" rtl="0">
              <a:lnSpc>
                <a:spcPct val="100000"/>
              </a:lnSpc>
              <a:spcBef>
                <a:spcPct val="0"/>
              </a:spcBef>
              <a:spcAft>
                <a:spcPct val="0"/>
              </a:spcAft>
              <a:buClr>
                <a:srgbClr val="000000"/>
              </a:buClr>
              <a:buSzPts val="1400"/>
              <a:buFont typeface="Arial" pitchFamily="34" charset="0"/>
              <a:buNone/>
              <a:defRPr sz="1800" b="0" i="0" u="none" strike="noStrike" cap="none">
                <a:solidFill>
                  <a:srgbClr val="000000"/>
                </a:solidFill>
                <a:latin typeface="Arial" pitchFamily="34" charset="0"/>
                <a:ea typeface="Arial" pitchFamily="34" charset="0"/>
                <a:cs typeface="Arial" pitchFamily="34" charset="0"/>
                <a:sym typeface="Arial" pitchFamily="34" charset="0"/>
              </a:defRPr>
            </a:lvl7pPr>
            <a:lvl8pPr marR="0" lvl="7" algn="l" rtl="0">
              <a:lnSpc>
                <a:spcPct val="100000"/>
              </a:lnSpc>
              <a:spcBef>
                <a:spcPct val="0"/>
              </a:spcBef>
              <a:spcAft>
                <a:spcPct val="0"/>
              </a:spcAft>
              <a:buClr>
                <a:srgbClr val="000000"/>
              </a:buClr>
              <a:buSzPts val="1400"/>
              <a:buFont typeface="Arial" pitchFamily="34" charset="0"/>
              <a:buNone/>
              <a:defRPr sz="1800" b="0" i="0" u="none" strike="noStrike" cap="none">
                <a:solidFill>
                  <a:srgbClr val="000000"/>
                </a:solidFill>
                <a:latin typeface="Arial" pitchFamily="34" charset="0"/>
                <a:ea typeface="Arial" pitchFamily="34" charset="0"/>
                <a:cs typeface="Arial" pitchFamily="34" charset="0"/>
                <a:sym typeface="Arial" pitchFamily="34" charset="0"/>
              </a:defRPr>
            </a:lvl8pPr>
            <a:lvl9pPr marR="0" lvl="8" algn="l" rtl="0">
              <a:lnSpc>
                <a:spcPct val="100000"/>
              </a:lnSpc>
              <a:spcBef>
                <a:spcPct val="0"/>
              </a:spcBef>
              <a:spcAft>
                <a:spcPct val="0"/>
              </a:spcAft>
              <a:buClr>
                <a:srgbClr val="000000"/>
              </a:buClr>
              <a:buSzPts val="1400"/>
              <a:buFont typeface="Arial" pitchFamily="34" charset="0"/>
              <a:buNone/>
              <a:defRPr sz="1800" b="0" i="0" u="none" strike="noStrike" cap="none">
                <a:solidFill>
                  <a:srgbClr val="000000"/>
                </a:solidFill>
                <a:latin typeface="Arial" pitchFamily="34" charset="0"/>
                <a:ea typeface="Arial" pitchFamily="34" charset="0"/>
                <a:cs typeface="Arial" pitchFamily="34" charset="0"/>
                <a:sym typeface="Arial" pitchFamily="34" charset="0"/>
              </a:defRPr>
            </a:lvl9pPr>
          </a:lstStyle>
          <a:p>
            <a:pPr marL="0" marR="0" lvl="0" indent="0" algn="l" defTabSz="914400" fontAlgn="auto">
              <a:lnSpc>
                <a:spcPct val="90000"/>
              </a:lnSpc>
              <a:spcBef>
                <a:spcPct val="0"/>
              </a:spcBef>
              <a:spcAft>
                <a:spcPct val="0"/>
              </a:spcAft>
              <a:buSzPts val="4400"/>
              <a:buNone/>
              <a:defRPr kumimoji="0" sz="44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rgbClr val="595959"/>
              </a:buClr>
              <a:buSzPts val="2800"/>
              <a:buFont typeface="Arial" pitchFamily="34" charset="0"/>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ct val="0"/>
              </a:spcAft>
              <a:buClr>
                <a:srgbClr val="00AEEF"/>
              </a:buClr>
              <a:buSzPts val="2400"/>
              <a:buFont typeface="Arial" pitchFamily="34" charset="0"/>
              <a:buChar char="•"/>
              <a:defRPr sz="2400" b="0" i="0" u="none" strike="noStrike" cap="none">
                <a:solidFill>
                  <a:srgbClr val="00AEEF"/>
                </a:solidFill>
                <a:latin typeface="Calibri"/>
                <a:ea typeface="Calibri"/>
                <a:cs typeface="Calibri"/>
                <a:sym typeface="Calibri"/>
              </a:defRPr>
            </a:lvl2pPr>
            <a:lvl3pPr marL="1371600" marR="0" lvl="2" indent="-355600" algn="l" rtl="0">
              <a:lnSpc>
                <a:spcPct val="90000"/>
              </a:lnSpc>
              <a:spcBef>
                <a:spcPts val="500"/>
              </a:spcBef>
              <a:spcAft>
                <a:spcPct val="0"/>
              </a:spcAft>
              <a:buClr>
                <a:srgbClr val="7F7F7F"/>
              </a:buClr>
              <a:buSzPts val="2000"/>
              <a:buFont typeface="Arial" pitchFamily="34" charset="0"/>
              <a:buChar char="•"/>
              <a:defRPr sz="2000" b="0" i="0" u="none" strike="noStrike" cap="none">
                <a:solidFill>
                  <a:srgbClr val="7F7F7F"/>
                </a:solidFill>
                <a:latin typeface="Calibri"/>
                <a:ea typeface="Calibri"/>
                <a:cs typeface="Calibri"/>
                <a:sym typeface="Calibri"/>
              </a:defRPr>
            </a:lvl3pPr>
            <a:lvl4pPr marL="1828800" marR="0" lvl="3" indent="-342900" algn="l" rtl="0">
              <a:lnSpc>
                <a:spcPct val="90000"/>
              </a:lnSpc>
              <a:spcBef>
                <a:spcPts val="500"/>
              </a:spcBef>
              <a:spcAft>
                <a:spcPct val="0"/>
              </a:spcAft>
              <a:buClr>
                <a:srgbClr val="00A651"/>
              </a:buClr>
              <a:buSzPts val="1800"/>
              <a:buFont typeface="Arial" pitchFamily="34" charset="0"/>
              <a:buChar char="•"/>
              <a:defRPr sz="1800" b="0" i="0" u="none" strike="noStrike" cap="none">
                <a:solidFill>
                  <a:srgbClr val="00A651"/>
                </a:solidFill>
                <a:latin typeface="Calibri"/>
                <a:ea typeface="Calibri"/>
                <a:cs typeface="Calibri"/>
                <a:sym typeface="Calibri"/>
              </a:defRPr>
            </a:lvl4pPr>
            <a:lvl5pPr marL="2286000" marR="0" lvl="4" indent="-342900" algn="l" rtl="0">
              <a:lnSpc>
                <a:spcPct val="90000"/>
              </a:lnSpc>
              <a:spcBef>
                <a:spcPts val="500"/>
              </a:spcBef>
              <a:spcAft>
                <a:spcPct val="0"/>
              </a:spcAft>
              <a:buClr>
                <a:srgbClr val="EE1B23"/>
              </a:buClr>
              <a:buSzPts val="1800"/>
              <a:buFont typeface="Arial" pitchFamily="34" charset="0"/>
              <a:buChar char="•"/>
              <a:defRPr sz="1800" b="0" i="0" u="none" strike="noStrike" cap="none">
                <a:solidFill>
                  <a:srgbClr val="EE1B23"/>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pitchFamily="34" charset="0"/>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pitchFamily="34" charset="0"/>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pitchFamily="34" charset="0"/>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pitchFamily="34" charset="0"/>
              <a:buChar char="•"/>
              <a:defRPr sz="1800" b="0" i="0" u="none" strike="noStrike" cap="none">
                <a:solidFill>
                  <a:schemeClr val="dk1"/>
                </a:solidFill>
                <a:latin typeface="Calibri"/>
                <a:ea typeface="Calibri"/>
                <a:cs typeface="Calibri"/>
                <a:sym typeface="Calibri"/>
              </a:defRPr>
            </a:lvl9pPr>
          </a:lstStyle>
          <a:p>
            <a:pPr marL="457200" marR="0" lvl="0" indent="-406400" algn="l" defTabSz="914400" fontAlgn="auto">
              <a:lnSpc>
                <a:spcPct val="90000"/>
              </a:lnSpc>
              <a:spcBef>
                <a:spcPts val="1000"/>
              </a:spcBef>
              <a:spcAft>
                <a:spcPct val="0"/>
              </a:spcAft>
              <a:buSzPts val="2800"/>
              <a:buChar char="•"/>
              <a:defRPr kumimoji="0" sz="2800" b="0" i="0" u="none" strike="noStrike" cap="none" spc="0" normalizeH="0" baseline="0" noProof="0">
                <a:ln w="9525" cap="flat" cmpd="sng" algn="ctr">
                  <a:noFill/>
                  <a:prstDash val="solid"/>
                  <a:round/>
                  <a:headEnd type="none" w="med" len="med"/>
                  <a:tailEnd type="none" w="med" len="med"/>
                </a:ln>
                <a:solidFill>
                  <a:srgbClr val="595959"/>
                </a:solidFill>
                <a:uLnTx/>
                <a:uFillTx/>
                <a:latin typeface="Calibri"/>
                <a:ea typeface="Calibri"/>
                <a:cs typeface="Calibri"/>
                <a:sym typeface="Calibri"/>
              </a:defRPr>
            </a:pPr>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1pPr>
      <a:lvl2pPr marR="0" lvl="1"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2pPr>
      <a:lvl3pPr marR="0" lvl="2"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3pPr>
      <a:lvl4pPr marR="0" lvl="3"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4pPr>
      <a:lvl5pPr marR="0" lvl="4"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5pPr>
      <a:lvl6pPr marR="0" lvl="5"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6pPr>
      <a:lvl7pPr marR="0" lvl="6"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7pPr>
      <a:lvl8pPr marR="0" lvl="7"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8pPr>
      <a:lvl9pPr marR="0" lvl="8"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1pPr>
      <a:lvl2pPr marR="0" lvl="1"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2pPr>
      <a:lvl3pPr marR="0" lvl="2"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3pPr>
      <a:lvl4pPr marR="0" lvl="3"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4pPr>
      <a:lvl5pPr marR="0" lvl="4"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5pPr>
      <a:lvl6pPr marR="0" lvl="5"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6pPr>
      <a:lvl7pPr marR="0" lvl="6"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7pPr>
      <a:lvl8pPr marR="0" lvl="7"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8pPr>
      <a:lvl9pPr marR="0" lvl="8"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1pPr>
      <a:lvl2pPr marR="0" lvl="1"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2pPr>
      <a:lvl3pPr marR="0" lvl="2"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3pPr>
      <a:lvl4pPr marR="0" lvl="3"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4pPr>
      <a:lvl5pPr marR="0" lvl="4"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5pPr>
      <a:lvl6pPr marR="0" lvl="5"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6pPr>
      <a:lvl7pPr marR="0" lvl="6"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7pPr>
      <a:lvl8pPr marR="0" lvl="7"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8pPr>
      <a:lvl9pPr marR="0" lvl="8" algn="l" rtl="0">
        <a:lnSpc>
          <a:spcPct val="100000"/>
        </a:lnSpc>
        <a:spcBef>
          <a:spcPct val="0"/>
        </a:spcBef>
        <a:spcAft>
          <a:spcPct val="0"/>
        </a:spcAft>
        <a:buClr>
          <a:srgbClr val="000000"/>
        </a:buClr>
        <a:buFont typeface="Arial" pitchFamily="34" charset="0"/>
        <a:defRPr sz="1400" b="0" i="0" u="none" strike="noStrike" cap="none">
          <a:solidFill>
            <a:srgbClr val="000000"/>
          </a:solidFill>
          <a:latin typeface="Arial" pitchFamily="34" charset="0"/>
          <a:ea typeface="Arial" pitchFamily="34" charset="0"/>
          <a:cs typeface="Arial" pitchFamily="34" charset="0"/>
          <a:sym typeface="Arial" pitchFamily="34" charset="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F4FEE-F0F6-D645-9490-B7AC35D5C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lstStyle>
          <a:p>
            <a:r>
              <a:rPr lang="en-GB"/>
              <a:t>Click to edit Master title style</a:t>
            </a:r>
            <a:endParaRPr lang="en-BE"/>
          </a:p>
        </p:txBody>
      </p:sp>
      <p:sp>
        <p:nvSpPr>
          <p:cNvPr id="3" name="Text Placeholder 2">
            <a:extLst>
              <a:ext uri="{FF2B5EF4-FFF2-40B4-BE49-F238E27FC236}">
                <a16:creationId xmlns:a16="http://schemas.microsoft.com/office/drawing/2014/main" id="{8DB1D764-1C32-8949-9591-8E96E7D7B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E1D8D2A-09F6-954F-8AE9-8869E274D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BE"/>
            </a:defPPr>
            <a:lvl1pPr marL="0" algn="l" defTabSz="914400" rtl="0" eaLnBrk="1" latinLnBrk="0" hangingPunct="1">
              <a:defRPr sz="1200" kern="1200">
                <a:solidFill>
                  <a:schemeClr val="tx1">
                    <a:tint val="75000"/>
                  </a:schemeClr>
                </a:solidFill>
                <a:latin typeface="+mn-lt"/>
                <a:ea typeface="+mn-ea"/>
                <a:cs typeface="+mn-cs"/>
              </a:defRPr>
            </a:lvl1pPr>
          </a:lstStyle>
          <a:p>
            <a:fld id="{0C8F0987-0B34-F84D-86E6-0CA0F5B2E1FE}" type="datetimeFigureOut">
              <a:rPr lang="en-BE" smtClean="0"/>
              <a:pPr/>
              <a:t>10/09/2020</a:t>
            </a:fld>
            <a:endParaRPr lang="en-BE"/>
          </a:p>
        </p:txBody>
      </p:sp>
      <p:sp>
        <p:nvSpPr>
          <p:cNvPr id="5" name="Footer Placeholder 4">
            <a:extLst>
              <a:ext uri="{FF2B5EF4-FFF2-40B4-BE49-F238E27FC236}">
                <a16:creationId xmlns:a16="http://schemas.microsoft.com/office/drawing/2014/main" id="{7C471833-07A9-1F40-BC56-7D0D72632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BE"/>
            </a:defPPr>
            <a:lvl1pPr marL="0" algn="ctr" defTabSz="914400" rtl="0" eaLnBrk="1" latinLnBrk="0" hangingPunct="1">
              <a:defRPr sz="1200" kern="1200">
                <a:solidFill>
                  <a:schemeClr val="tx1">
                    <a:tint val="75000"/>
                  </a:schemeClr>
                </a:solidFill>
                <a:latin typeface="+mn-lt"/>
                <a:ea typeface="+mn-ea"/>
                <a:cs typeface="+mn-cs"/>
              </a:defRPr>
            </a:lvl1pPr>
          </a:lstStyle>
          <a:p>
            <a:endParaRPr lang="en-BE"/>
          </a:p>
        </p:txBody>
      </p:sp>
      <p:sp>
        <p:nvSpPr>
          <p:cNvPr id="6" name="Slide Number Placeholder 5">
            <a:extLst>
              <a:ext uri="{FF2B5EF4-FFF2-40B4-BE49-F238E27FC236}">
                <a16:creationId xmlns:a16="http://schemas.microsoft.com/office/drawing/2014/main" id="{852FD328-6B4F-9F40-AF29-01E2A7FB9B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BE"/>
            </a:defPPr>
            <a:lvl1pPr marL="0" algn="r" defTabSz="914400" rtl="0" eaLnBrk="1" latinLnBrk="0" hangingPunct="1">
              <a:defRPr sz="1200" kern="1200">
                <a:solidFill>
                  <a:schemeClr val="tx1">
                    <a:tint val="75000"/>
                  </a:schemeClr>
                </a:solidFill>
                <a:latin typeface="+mn-lt"/>
                <a:ea typeface="+mn-ea"/>
                <a:cs typeface="+mn-cs"/>
              </a:defRPr>
            </a:lvl1pPr>
          </a:lstStyle>
          <a:p>
            <a:fld id="{D0E0D4A9-8A8A-4749-9069-993D9E89FBDB}" type="slidenum">
              <a:rPr lang="en-BE" smtClean="0"/>
              <a:pPr/>
              <a:t>‹N°›</a:t>
            </a:fld>
            <a:endParaRPr lang="en-BE"/>
          </a:p>
        </p:txBody>
      </p:sp>
    </p:spTree>
    <p:extLst>
      <p:ext uri="{BB962C8B-B14F-4D97-AF65-F5344CB8AC3E}">
        <p14:creationId xmlns:p14="http://schemas.microsoft.com/office/powerpoint/2010/main" val="297532672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ustDataLst>
      <p:tags r:id="rId13"/>
    </p:custDataLst>
    <p:extLst>
      <p:ext uri="{BB962C8B-B14F-4D97-AF65-F5344CB8AC3E}">
        <p14:creationId xmlns:p14="http://schemas.microsoft.com/office/powerpoint/2010/main" val="3484627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txStyles>
    <p:titleStyle>
      <a:lvl1pPr algn="ctr" defTabSz="914400" rtl="0" eaLnBrk="1" latinLnBrk="0" hangingPunct="1">
        <a:spcBef>
          <a:spcPct val="0"/>
        </a:spcBef>
        <a:buNone/>
        <a:defRPr sz="4400" kern="1200">
          <a:solidFill>
            <a:srgbClr val="7030A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3.xml"/><Relationship Id="rId1" Type="http://schemas.openxmlformats.org/officeDocument/2006/relationships/tags" Target="../tags/tag1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6.xml"/><Relationship Id="rId1" Type="http://schemas.openxmlformats.org/officeDocument/2006/relationships/tags" Target="../tags/tag15.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1nXpEx7EzuS2ZeoJ-W4PeU8U_opuEFF4k/edit#gid=997755783"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7F3733-5E58-4B3B-A327-35643C2AD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94" t="-113" r="-22711" b="-55493"/>
          <a:stretch>
            <a:fillRect/>
          </a:stretch>
        </p:blipFill>
        <p:spPr bwMode="auto">
          <a:xfrm>
            <a:off x="-4028437" y="2275840"/>
            <a:ext cx="18992424" cy="712215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10F425FB-B8E5-45DE-8C81-B168FEA1F0AF}"/>
              </a:ext>
            </a:extLst>
          </p:cNvPr>
          <p:cNvSpPr/>
          <p:nvPr/>
        </p:nvSpPr>
        <p:spPr>
          <a:xfrm>
            <a:off x="987367" y="408248"/>
            <a:ext cx="9296400" cy="1569660"/>
          </a:xfrm>
          <a:prstGeom prst="rect">
            <a:avLst/>
          </a:prstGeom>
        </p:spPr>
        <p:txBody>
          <a:bodyPr wrap="square">
            <a:spAutoFit/>
          </a:bodyPr>
          <a:lstStyle>
            <a:defPPr>
              <a:defRPr lang="it-IT"/>
            </a:defPPr>
          </a:lstStyle>
          <a:p>
            <a:pPr algn="ctr" fontAlgn="base"/>
            <a:r>
              <a:rPr lang="en-US" sz="3200" b="1">
                <a:solidFill>
                  <a:srgbClr val="000000"/>
                </a:solidFill>
                <a:latin typeface="Bell MT" panose="02020503060305020303" pitchFamily="18" charset="0"/>
                <a:cs typeface="Aharoni" panose="020B0604020202020204" pitchFamily="2" charset="-79"/>
              </a:rPr>
              <a:t>CP AOR, HPC cycle Support Webinar:</a:t>
            </a:r>
            <a:r>
              <a:rPr lang="en-US" sz="3200">
                <a:solidFill>
                  <a:srgbClr val="000000"/>
                </a:solidFill>
                <a:latin typeface="Bell MT" panose="02020503060305020303" pitchFamily="18" charset="0"/>
                <a:cs typeface="Aharoni" panose="020B0604020202020204" pitchFamily="2" charset="-79"/>
              </a:rPr>
              <a:t> </a:t>
            </a:r>
          </a:p>
          <a:p>
            <a:pPr algn="ctr" fontAlgn="base"/>
            <a:r>
              <a:rPr lang="en-US" sz="3200" b="1">
                <a:solidFill>
                  <a:srgbClr val="000000"/>
                </a:solidFill>
                <a:latin typeface="Bell MT" panose="02020503060305020303" pitchFamily="18" charset="0"/>
                <a:cs typeface="Aharoni" panose="020B0604020202020204" pitchFamily="2" charset="-79"/>
              </a:rPr>
              <a:t>Humanitarian Need overview (HNO) and Humanitarian Response Plan (HRP) process </a:t>
            </a:r>
            <a:r>
              <a:rPr lang="en-US" sz="3200">
                <a:solidFill>
                  <a:srgbClr val="000000"/>
                </a:solidFill>
                <a:latin typeface="Bell MT" panose="02020503060305020303" pitchFamily="18" charset="0"/>
                <a:cs typeface="Aharoni" panose="020B0604020202020204" pitchFamily="2" charset="-79"/>
              </a:rPr>
              <a:t> </a:t>
            </a:r>
            <a:endParaRPr lang="en-US" sz="3200" b="0" i="0">
              <a:solidFill>
                <a:srgbClr val="000000"/>
              </a:solidFill>
              <a:effectLst/>
              <a:latin typeface="Bell MT" panose="02020503060305020303" pitchFamily="18" charset="0"/>
              <a:cs typeface="Aharoni" panose="020B0604020202020204" pitchFamily="2" charset="-79"/>
            </a:endParaRPr>
          </a:p>
        </p:txBody>
      </p:sp>
      <p:pic>
        <p:nvPicPr>
          <p:cNvPr id="7" name="Picture 3" descr="A picture containing holding, sitting, dark, computer&#10;&#10;Description automatically generated">
            <a:extLst>
              <a:ext uri="{FF2B5EF4-FFF2-40B4-BE49-F238E27FC236}">
                <a16:creationId xmlns:a16="http://schemas.microsoft.com/office/drawing/2014/main" id="{631CF16D-40BB-489E-BD20-3E6A3D64749A}"/>
              </a:ext>
            </a:extLst>
          </p:cNvPr>
          <p:cNvPicPr>
            <a:picLocks noChangeAspect="1"/>
          </p:cNvPicPr>
          <p:nvPr/>
        </p:nvPicPr>
        <p:blipFill>
          <a:blip r:embed="rId3"/>
          <a:srcRect r="304"/>
          <a:stretch>
            <a:fillRect/>
          </a:stretch>
        </p:blipFill>
        <p:spPr>
          <a:xfrm>
            <a:off x="9311489" y="0"/>
            <a:ext cx="2687471" cy="2126161"/>
          </a:xfrm>
          <a:prstGeom prst="rect">
            <a:avLst/>
          </a:prstGeom>
        </p:spPr>
      </p:pic>
    </p:spTree>
    <p:extLst>
      <p:ext uri="{BB962C8B-B14F-4D97-AF65-F5344CB8AC3E}">
        <p14:creationId xmlns:p14="http://schemas.microsoft.com/office/powerpoint/2010/main" val="5684022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9375f000e8_0_29"/>
          <p:cNvSpPr txBox="1">
            <a:spLocks noGrp="1"/>
          </p:cNvSpPr>
          <p:nvPr>
            <p:ph type="title"/>
          </p:nvPr>
        </p:nvSpPr>
        <p:spPr>
          <a:xfrm>
            <a:off x="130629" y="277833"/>
            <a:ext cx="11796000" cy="899700"/>
          </a:xfrm>
          <a:prstGeom prst="rect">
            <a:avLst/>
          </a:prstGeom>
          <a:solidFill>
            <a:schemeClr val="lt1"/>
          </a:solidFill>
          <a:ln>
            <a:noFill/>
          </a:ln>
        </p:spPr>
        <p:txBody>
          <a:bodyPr spcFirstLastPara="1" wrap="square" lIns="91425" tIns="45700" rIns="91425" bIns="45700" anchor="b" anchorCtr="0">
            <a:noAutofit/>
          </a:bodyPr>
          <a:lstStyle>
            <a:defPPr/>
          </a:lstStyle>
          <a:p>
            <a:pPr marL="0" marR="0" lvl="0" indent="0" algn="ctr" defTabSz="914400" rtl="0" fontAlgn="auto">
              <a:lnSpc>
                <a:spcPct val="90000"/>
              </a:lnSpc>
              <a:spcBef>
                <a:spcPct val="0"/>
              </a:spcBef>
              <a:spcAft>
                <a:spcPct val="0"/>
              </a:spcAft>
              <a:buClr>
                <a:srgbClr val="FFC000"/>
              </a:buClr>
              <a:buSzPts val="4000"/>
              <a:buFont typeface="Calibri"/>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3000" b="1"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rPr>
              <a:t>EXAMPLE</a:t>
            </a:r>
            <a:endParaRPr sz="3000" b="1"/>
          </a:p>
          <a:p>
            <a:pPr marL="0" marR="0" lvl="0" indent="0" algn="ctr" defTabSz="914400" fontAlgn="auto">
              <a:lnSpc>
                <a:spcPct val="90000"/>
              </a:lnSpc>
              <a:spcBef>
                <a:spcPct val="0"/>
              </a:spcBef>
              <a:spcAft>
                <a:spcPct val="0"/>
              </a:spcAft>
              <a:buClr>
                <a:srgbClr val="00AEEF"/>
              </a:buClr>
              <a:buSzPts val="3000"/>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26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t>Step 1. Identification &amp; Selection of the available indicators</a:t>
            </a:r>
            <a:endParaRPr sz="2600" b="1">
              <a:solidFill>
                <a:srgbClr val="00AEEF"/>
              </a:solidFill>
            </a:endParaRPr>
          </a:p>
        </p:txBody>
      </p:sp>
      <p:graphicFrame>
        <p:nvGraphicFramePr>
          <p:cNvPr id="229" name="Google Shape;229;g9375f000e8_0_29"/>
          <p:cNvGraphicFramePr>
            <a:graphicFrameLocks noGrp="1"/>
          </p:cNvGraphicFramePr>
          <p:nvPr>
            <p:extLst>
              <p:ext uri="{D42A27DB-BD31-4B8C-83A1-F6EECF244321}">
                <p14:modId xmlns:p14="http://schemas.microsoft.com/office/powerpoint/2010/main" val="625256765"/>
              </p:ext>
            </p:extLst>
          </p:nvPr>
        </p:nvGraphicFramePr>
        <p:xfrm>
          <a:off x="638175" y="1571045"/>
          <a:ext cx="11288475" cy="5070837"/>
        </p:xfrm>
        <a:graphic>
          <a:graphicData uri="http://schemas.openxmlformats.org/drawingml/2006/table">
            <a:tbl>
              <a:tblPr>
                <a:noFill/>
              </a:tblPr>
              <a:tblGrid>
                <a:gridCol w="4007397">
                  <a:extLst>
                    <a:ext uri="{9D8B030D-6E8A-4147-A177-3AD203B41FA5}">
                      <a16:colId xmlns:a16="http://schemas.microsoft.com/office/drawing/2014/main" val="20000"/>
                    </a:ext>
                  </a:extLst>
                </a:gridCol>
                <a:gridCol w="1439918">
                  <a:extLst>
                    <a:ext uri="{9D8B030D-6E8A-4147-A177-3AD203B41FA5}">
                      <a16:colId xmlns:a16="http://schemas.microsoft.com/office/drawing/2014/main" val="20001"/>
                    </a:ext>
                  </a:extLst>
                </a:gridCol>
                <a:gridCol w="1429407">
                  <a:extLst>
                    <a:ext uri="{9D8B030D-6E8A-4147-A177-3AD203B41FA5}">
                      <a16:colId xmlns:a16="http://schemas.microsoft.com/office/drawing/2014/main" val="20002"/>
                    </a:ext>
                  </a:extLst>
                </a:gridCol>
                <a:gridCol w="1408386">
                  <a:extLst>
                    <a:ext uri="{9D8B030D-6E8A-4147-A177-3AD203B41FA5}">
                      <a16:colId xmlns:a16="http://schemas.microsoft.com/office/drawing/2014/main" val="20003"/>
                    </a:ext>
                  </a:extLst>
                </a:gridCol>
                <a:gridCol w="1460938">
                  <a:extLst>
                    <a:ext uri="{9D8B030D-6E8A-4147-A177-3AD203B41FA5}">
                      <a16:colId xmlns:a16="http://schemas.microsoft.com/office/drawing/2014/main" val="20004"/>
                    </a:ext>
                  </a:extLst>
                </a:gridCol>
                <a:gridCol w="1542429">
                  <a:extLst>
                    <a:ext uri="{9D8B030D-6E8A-4147-A177-3AD203B41FA5}">
                      <a16:colId xmlns:a16="http://schemas.microsoft.com/office/drawing/2014/main" val="20005"/>
                    </a:ext>
                  </a:extLst>
                </a:gridCol>
              </a:tblGrid>
              <a:tr h="690625">
                <a:tc>
                  <a:txBody>
                    <a:bodyPr/>
                    <a:lstStyle>
                      <a:defPPr/>
                    </a:lstStyle>
                    <a:p>
                      <a:pPr marL="63500" marR="63500" lvl="0" indent="0" algn="ctr" rtl="0">
                        <a:lnSpc>
                          <a:spcPct val="115000"/>
                        </a:lnSpc>
                        <a:spcBef>
                          <a:spcPct val="0"/>
                        </a:spcBef>
                        <a:spcAft>
                          <a:spcPct val="0"/>
                        </a:spcAft>
                        <a:buNone/>
                      </a:pPr>
                      <a:r>
                        <a:rPr lang="en-US" sz="2000" b="1" u="sng">
                          <a:solidFill>
                            <a:schemeClr val="bg1"/>
                          </a:solidFill>
                          <a:latin typeface="Calibri"/>
                          <a:ea typeface="Calibri"/>
                          <a:cs typeface="Calibri"/>
                          <a:sym typeface="Calibri"/>
                        </a:rPr>
                        <a:t>PC -Overarching</a:t>
                      </a:r>
                      <a:r>
                        <a:rPr lang="en-US" sz="2000" b="1">
                          <a:solidFill>
                            <a:schemeClr val="bg1"/>
                          </a:solidFill>
                          <a:latin typeface="Calibri"/>
                          <a:ea typeface="Calibri"/>
                          <a:cs typeface="Calibri"/>
                          <a:sym typeface="Calibri"/>
                        </a:rPr>
                        <a:t> Severity Scale</a:t>
                      </a:r>
                      <a:endParaRPr sz="20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b="1">
                          <a:highlight>
                            <a:srgbClr val="FFFFFF"/>
                          </a:highlight>
                          <a:latin typeface="Calibri"/>
                          <a:ea typeface="Calibri"/>
                          <a:cs typeface="Calibri"/>
                          <a:sym typeface="Calibri"/>
                        </a:rPr>
                        <a:t>Minimal</a:t>
                      </a:r>
                      <a:r>
                        <a:rPr lang="en-US">
                          <a:highlight>
                            <a:srgbClr val="FFFFFF"/>
                          </a:highlight>
                          <a:latin typeface="Calibri"/>
                          <a:ea typeface="Calibri"/>
                          <a:cs typeface="Calibri"/>
                          <a:sym typeface="Calibri"/>
                        </a:rPr>
                        <a:t> </a:t>
                      </a:r>
                      <a:endParaRPr>
                        <a:highlight>
                          <a:srgbClr val="FFFFFF"/>
                        </a:highlight>
                        <a:latin typeface="Calibri"/>
                        <a:ea typeface="Calibri"/>
                        <a:cs typeface="Calibri"/>
                        <a:sym typeface="Calibri"/>
                      </a:endParaRPr>
                    </a:p>
                    <a:p>
                      <a:pPr marL="63500" marR="63500" lvl="0" indent="0" algn="ctr" rtl="0">
                        <a:lnSpc>
                          <a:spcPct val="115000"/>
                        </a:lnSpc>
                        <a:spcBef>
                          <a:spcPct val="0"/>
                        </a:spcBef>
                        <a:spcAft>
                          <a:spcPct val="0"/>
                        </a:spcAft>
                        <a:buNone/>
                      </a:pPr>
                      <a:r>
                        <a:rPr lang="en-US">
                          <a:highlight>
                            <a:srgbClr val="FFFFFF"/>
                          </a:highlight>
                          <a:latin typeface="Calibri"/>
                          <a:ea typeface="Calibri"/>
                          <a:cs typeface="Calibri"/>
                          <a:sym typeface="Calibri"/>
                        </a:rPr>
                        <a:t> </a:t>
                      </a:r>
                      <a:endParaRPr>
                        <a:highlight>
                          <a:srgbClr val="FFFFFF"/>
                        </a:highlight>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12625" cap="flat" cmpd="sng">
                      <a:solidFill>
                        <a:srgbClr val="000000"/>
                      </a:solidFill>
                      <a:prstDash val="solid"/>
                      <a:round/>
                      <a:headEnd type="none" w="sm" len="sm"/>
                      <a:tailEnd type="none" w="sm" len="sm"/>
                    </a:lnB>
                    <a:solidFill>
                      <a:srgbClr val="FBE4D5"/>
                    </a:solidFill>
                  </a:tcPr>
                </a:tc>
                <a:tc>
                  <a:txBody>
                    <a:bodyPr/>
                    <a:lstStyle>
                      <a:defPPr/>
                    </a:lstStyle>
                    <a:p>
                      <a:pPr marL="63500" marR="63500" lvl="0" indent="0" algn="ctr" rtl="0">
                        <a:lnSpc>
                          <a:spcPct val="115000"/>
                        </a:lnSpc>
                        <a:spcBef>
                          <a:spcPct val="0"/>
                        </a:spcBef>
                        <a:spcAft>
                          <a:spcPct val="0"/>
                        </a:spcAft>
                        <a:buNone/>
                      </a:pPr>
                      <a:r>
                        <a:rPr lang="en-US" b="1">
                          <a:highlight>
                            <a:srgbClr val="FFFFFF"/>
                          </a:highlight>
                          <a:latin typeface="Calibri"/>
                          <a:ea typeface="Calibri"/>
                          <a:cs typeface="Calibri"/>
                          <a:sym typeface="Calibri"/>
                        </a:rPr>
                        <a:t>Stress</a:t>
                      </a:r>
                      <a:r>
                        <a:rPr lang="en-US">
                          <a:highlight>
                            <a:srgbClr val="FFFFFF"/>
                          </a:highlight>
                          <a:latin typeface="Calibri"/>
                          <a:ea typeface="Calibri"/>
                          <a:cs typeface="Calibri"/>
                          <a:sym typeface="Calibri"/>
                        </a:rPr>
                        <a:t> </a:t>
                      </a:r>
                      <a:endParaRPr>
                        <a:highlight>
                          <a:srgbClr val="FFFFFF"/>
                        </a:highlight>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12625" cap="flat" cmpd="sng">
                      <a:solidFill>
                        <a:srgbClr val="000000"/>
                      </a:solidFill>
                      <a:prstDash val="solid"/>
                      <a:round/>
                      <a:headEnd type="none" w="sm" len="sm"/>
                      <a:tailEnd type="none" w="sm" len="sm"/>
                    </a:lnB>
                    <a:solidFill>
                      <a:srgbClr val="F7CAAC"/>
                    </a:solidFill>
                  </a:tcPr>
                </a:tc>
                <a:tc>
                  <a:txBody>
                    <a:bodyPr/>
                    <a:lstStyle>
                      <a:defPPr/>
                    </a:lstStyle>
                    <a:p>
                      <a:pPr marL="63500" marR="63500" lvl="0" indent="0" algn="ctr" rtl="0">
                        <a:lnSpc>
                          <a:spcPct val="115000"/>
                        </a:lnSpc>
                        <a:spcBef>
                          <a:spcPct val="0"/>
                        </a:spcBef>
                        <a:spcAft>
                          <a:spcPct val="0"/>
                        </a:spcAft>
                        <a:buNone/>
                      </a:pPr>
                      <a:r>
                        <a:rPr lang="en-US" b="1">
                          <a:highlight>
                            <a:srgbClr val="FFFFFF"/>
                          </a:highlight>
                          <a:latin typeface="Calibri"/>
                          <a:ea typeface="Calibri"/>
                          <a:cs typeface="Calibri"/>
                          <a:sym typeface="Calibri"/>
                        </a:rPr>
                        <a:t>Severe</a:t>
                      </a:r>
                      <a:r>
                        <a:rPr lang="en-US">
                          <a:highlight>
                            <a:srgbClr val="FFFFFF"/>
                          </a:highlight>
                          <a:latin typeface="Calibri"/>
                          <a:ea typeface="Calibri"/>
                          <a:cs typeface="Calibri"/>
                          <a:sym typeface="Calibri"/>
                        </a:rPr>
                        <a:t> </a:t>
                      </a:r>
                      <a:endParaRPr>
                        <a:highlight>
                          <a:srgbClr val="FFFFFF"/>
                        </a:highlight>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12625" cap="flat" cmpd="sng">
                      <a:solidFill>
                        <a:srgbClr val="000000"/>
                      </a:solidFill>
                      <a:prstDash val="solid"/>
                      <a:round/>
                      <a:headEnd type="none" w="sm" len="sm"/>
                      <a:tailEnd type="none" w="sm" len="sm"/>
                    </a:lnB>
                    <a:solidFill>
                      <a:srgbClr val="F4B083"/>
                    </a:solidFill>
                  </a:tcPr>
                </a:tc>
                <a:tc>
                  <a:txBody>
                    <a:bodyPr/>
                    <a:lstStyle>
                      <a:defPPr/>
                    </a:lstStyle>
                    <a:p>
                      <a:pPr marL="63500" marR="63500" lvl="0" indent="0" algn="ctr" rtl="0">
                        <a:lnSpc>
                          <a:spcPct val="115000"/>
                        </a:lnSpc>
                        <a:spcBef>
                          <a:spcPct val="0"/>
                        </a:spcBef>
                        <a:spcAft>
                          <a:spcPct val="0"/>
                        </a:spcAft>
                        <a:buNone/>
                      </a:pPr>
                      <a:r>
                        <a:rPr lang="en-US" b="1">
                          <a:highlight>
                            <a:srgbClr val="FFFFFF"/>
                          </a:highlight>
                          <a:latin typeface="Calibri"/>
                          <a:ea typeface="Calibri"/>
                          <a:cs typeface="Calibri"/>
                          <a:sym typeface="Calibri"/>
                        </a:rPr>
                        <a:t>Critical</a:t>
                      </a:r>
                      <a:r>
                        <a:rPr lang="en-US">
                          <a:highlight>
                            <a:srgbClr val="FFFFFF"/>
                          </a:highlight>
                          <a:latin typeface="Calibri"/>
                          <a:ea typeface="Calibri"/>
                          <a:cs typeface="Calibri"/>
                          <a:sym typeface="Calibri"/>
                        </a:rPr>
                        <a:t> </a:t>
                      </a:r>
                      <a:endParaRPr>
                        <a:highlight>
                          <a:srgbClr val="FFFFFF"/>
                        </a:highlight>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12625" cap="flat" cmpd="sng">
                      <a:solidFill>
                        <a:srgbClr val="000000"/>
                      </a:solidFill>
                      <a:prstDash val="solid"/>
                      <a:round/>
                      <a:headEnd type="none" w="sm" len="sm"/>
                      <a:tailEnd type="none" w="sm" len="sm"/>
                    </a:lnB>
                    <a:solidFill>
                      <a:srgbClr val="C45911"/>
                    </a:solidFill>
                  </a:tcPr>
                </a:tc>
                <a:tc>
                  <a:txBody>
                    <a:bodyPr/>
                    <a:lstStyle>
                      <a:defPPr/>
                    </a:lstStyle>
                    <a:p>
                      <a:pPr marL="63500" marR="63500" lvl="0" indent="0" algn="ctr" rtl="0">
                        <a:lnSpc>
                          <a:spcPct val="115000"/>
                        </a:lnSpc>
                        <a:spcBef>
                          <a:spcPct val="0"/>
                        </a:spcBef>
                        <a:spcAft>
                          <a:spcPct val="0"/>
                        </a:spcAft>
                        <a:buNone/>
                      </a:pPr>
                      <a:r>
                        <a:rPr lang="en-US" b="1">
                          <a:highlight>
                            <a:srgbClr val="FFFFFF"/>
                          </a:highlight>
                          <a:latin typeface="Calibri"/>
                          <a:ea typeface="Calibri"/>
                          <a:cs typeface="Calibri"/>
                          <a:sym typeface="Calibri"/>
                        </a:rPr>
                        <a:t>Catastrophic</a:t>
                      </a:r>
                      <a:r>
                        <a:rPr lang="en-US">
                          <a:highlight>
                            <a:srgbClr val="FFFFFF"/>
                          </a:highlight>
                          <a:latin typeface="Calibri"/>
                          <a:ea typeface="Calibri"/>
                          <a:cs typeface="Calibri"/>
                          <a:sym typeface="Calibri"/>
                        </a:rPr>
                        <a:t> </a:t>
                      </a:r>
                      <a:endParaRPr>
                        <a:highlight>
                          <a:srgbClr val="FFFFFF"/>
                        </a:highlight>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12625" cap="flat" cmpd="sng">
                      <a:solidFill>
                        <a:srgbClr val="000000"/>
                      </a:solidFill>
                      <a:prstDash val="solid"/>
                      <a:round/>
                      <a:headEnd type="none" w="sm" len="sm"/>
                      <a:tailEnd type="none" w="sm" len="sm"/>
                    </a:lnB>
                    <a:solidFill>
                      <a:srgbClr val="833C0B"/>
                    </a:solidFill>
                  </a:tcPr>
                </a:tc>
                <a:extLst>
                  <a:ext uri="{0D108BD9-81ED-4DB2-BD59-A6C34878D82A}">
                    <a16:rowId xmlns:a16="http://schemas.microsoft.com/office/drawing/2014/main" val="10000"/>
                  </a:ext>
                </a:extLst>
              </a:tr>
              <a:tr h="457300">
                <a:tc>
                  <a:txBody>
                    <a:bodyPr/>
                    <a:lstStyle>
                      <a:defPPr/>
                    </a:lstStyle>
                    <a:p>
                      <a:pPr marL="63500" marR="63500" lvl="0" indent="0" algn="l" rtl="0">
                        <a:lnSpc>
                          <a:spcPct val="115000"/>
                        </a:lnSpc>
                        <a:spcBef>
                          <a:spcPct val="0"/>
                        </a:spcBef>
                        <a:spcAft>
                          <a:spcPct val="0"/>
                        </a:spcAft>
                        <a:buNone/>
                      </a:pPr>
                      <a:r>
                        <a:rPr lang="en-US" sz="1400" b="1">
                          <a:solidFill>
                            <a:srgbClr val="2F5496"/>
                          </a:solidFill>
                          <a:latin typeface="Calibri" panose="020F0502020204030204" pitchFamily="34" charset="0"/>
                          <a:ea typeface="Calibri"/>
                          <a:cs typeface="Calibri" panose="020F0502020204030204" pitchFamily="34" charset="0"/>
                          <a:sym typeface="Calibri"/>
                        </a:rPr>
                        <a:t>Civilian population killed or injured by violence, conflict or natural hazards </a:t>
                      </a:r>
                      <a:r>
                        <a:rPr lang="en-US" sz="1400" b="0">
                          <a:solidFill>
                            <a:srgbClr val="FF0000"/>
                          </a:solidFill>
                          <a:latin typeface="Calibri" panose="020F0502020204030204" pitchFamily="34" charset="0"/>
                          <a:ea typeface="Calibri"/>
                          <a:cs typeface="Calibri" panose="020F0502020204030204" pitchFamily="34" charset="0"/>
                          <a:sym typeface="Calibri"/>
                        </a:rPr>
                        <a:t>(per 100,000 hab)</a:t>
                      </a:r>
                      <a:endParaRPr sz="1400" b="0">
                        <a:solidFill>
                          <a:srgbClr val="FF0000"/>
                        </a:solidFill>
                        <a:highlight>
                          <a:srgbClr val="FFFFFF"/>
                        </a:highlight>
                        <a:latin typeface="Calibri" panose="020F0502020204030204" pitchFamily="34" charset="0"/>
                        <a:ea typeface="Calibri"/>
                        <a:cs typeface="Calibri" panose="020F0502020204030204" pitchFamily="34" charset="0"/>
                        <a:sym typeface="Calibri"/>
                      </a:endParaRPr>
                    </a:p>
                  </a:txBody>
                  <a:tcPr marL="91425" marR="91425" marT="91425" marB="91425">
                    <a:lnR w="12625" cap="flat" cmpd="sng">
                      <a:solidFill>
                        <a:srgbClr val="000000"/>
                      </a:solidFill>
                      <a:prstDash val="solid"/>
                      <a:round/>
                      <a:headEnd type="none" w="sm" len="sm"/>
                      <a:tailEnd type="none" w="sm" len="sm"/>
                    </a:lnR>
                    <a:lnT w="9525" cap="flat" cmpd="sng">
                      <a:solidFill>
                        <a:srgbClr val="4472C4"/>
                      </a:solidFill>
                      <a:prstDash val="solid"/>
                      <a:round/>
                      <a:headEnd type="none" w="sm" len="sm"/>
                      <a:tailEnd type="none" w="sm" len="sm"/>
                    </a:lnT>
                  </a:tcPr>
                </a:tc>
                <a:tc>
                  <a:txBody>
                    <a:bodyPr/>
                    <a:lstStyle>
                      <a:defPPr/>
                    </a:lstStyle>
                    <a:p>
                      <a:pPr marL="0" lvl="0" indent="0" algn="ctr" rtl="0">
                        <a:lnSpc>
                          <a:spcPct val="115000"/>
                        </a:lnSpc>
                        <a:spcBef>
                          <a:spcPts val="1200"/>
                        </a:spcBef>
                        <a:spcAft>
                          <a:spcPct val="0"/>
                        </a:spcAft>
                        <a:buNone/>
                      </a:pPr>
                      <a:r>
                        <a:rPr lang="en-US" sz="1400">
                          <a:latin typeface="Calibri" panose="020F0502020204030204" pitchFamily="34" charset="0"/>
                          <a:cs typeface="Calibri" panose="020F0502020204030204" pitchFamily="34" charset="0"/>
                        </a:rPr>
                        <a:t>Less than </a:t>
                      </a:r>
                      <a:r>
                        <a:rPr lang="en-US" sz="1400">
                          <a:solidFill>
                            <a:srgbClr val="FF0000"/>
                          </a:solidFill>
                          <a:latin typeface="Calibri" panose="020F0502020204030204" pitchFamily="34" charset="0"/>
                          <a:cs typeface="Calibri" panose="020F0502020204030204" pitchFamily="34" charset="0"/>
                        </a:rPr>
                        <a:t>5</a:t>
                      </a:r>
                      <a:endParaRPr sz="1400">
                        <a:latin typeface="Calibri" panose="020F0502020204030204" pitchFamily="34" charset="0"/>
                        <a:cs typeface="Calibri" panose="020F0502020204030204" pitchFamily="34" charset="0"/>
                      </a:endParaRPr>
                    </a:p>
                    <a:p>
                      <a:pPr marL="0" lvl="0" indent="0" algn="ctr" rtl="0">
                        <a:lnSpc>
                          <a:spcPct val="115000"/>
                        </a:lnSpc>
                        <a:spcBef>
                          <a:spcPts val="1200"/>
                        </a:spcBef>
                        <a:spcAft>
                          <a:spcPct val="0"/>
                        </a:spcAft>
                        <a:buNone/>
                      </a:pPr>
                      <a:r>
                        <a:rPr lang="en-US" sz="1400">
                          <a:latin typeface="Calibri" panose="020F0502020204030204" pitchFamily="34" charset="0"/>
                          <a:cs typeface="Calibri" panose="020F0502020204030204" pitchFamily="34" charset="0"/>
                        </a:rPr>
                        <a:t> </a:t>
                      </a:r>
                      <a:endParaRPr sz="1400">
                        <a:latin typeface="Calibri" panose="020F0502020204030204" pitchFamily="34" charset="0"/>
                        <a:cs typeface="Calibri" panose="020F0502020204030204" pitchFamily="34" charset="0"/>
                      </a:endParaRPr>
                    </a:p>
                    <a:p>
                      <a:pPr marL="0" lvl="0" indent="0" algn="ctr" rtl="0">
                        <a:lnSpc>
                          <a:spcPct val="115000"/>
                        </a:lnSpc>
                        <a:spcBef>
                          <a:spcPts val="1200"/>
                        </a:spcBef>
                        <a:spcAft>
                          <a:spcPct val="0"/>
                        </a:spcAft>
                        <a:buNone/>
                      </a:pPr>
                      <a:r>
                        <a:rPr lang="en-US" sz="1400">
                          <a:latin typeface="Calibri" panose="020F0502020204030204" pitchFamily="34" charset="0"/>
                          <a:cs typeface="Calibri" panose="020F0502020204030204" pitchFamily="34" charset="0"/>
                        </a:rPr>
                        <a:t> </a:t>
                      </a:r>
                      <a:endParaRPr sz="1400">
                        <a:latin typeface="Calibri" panose="020F0502020204030204" pitchFamily="34" charset="0"/>
                        <a:cs typeface="Calibri" panose="020F0502020204030204" pitchFamily="34" charset="0"/>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lang="en-US" sz="1400">
                          <a:latin typeface="Calibri" panose="020F0502020204030204" pitchFamily="34" charset="0"/>
                          <a:cs typeface="Calibri" panose="020F0502020204030204" pitchFamily="34" charset="0"/>
                        </a:rPr>
                        <a:t>Between </a:t>
                      </a:r>
                      <a:r>
                        <a:rPr lang="en-US" sz="1400">
                          <a:solidFill>
                            <a:srgbClr val="FF0000"/>
                          </a:solidFill>
                          <a:latin typeface="Calibri" panose="020F0502020204030204" pitchFamily="34" charset="0"/>
                          <a:cs typeface="Calibri" panose="020F0502020204030204" pitchFamily="34" charset="0"/>
                        </a:rPr>
                        <a:t>5 </a:t>
                      </a:r>
                      <a:r>
                        <a:rPr lang="en-US" sz="1400">
                          <a:latin typeface="Calibri" panose="020F0502020204030204" pitchFamily="34" charset="0"/>
                          <a:cs typeface="Calibri" panose="020F0502020204030204" pitchFamily="34" charset="0"/>
                        </a:rPr>
                        <a:t>and </a:t>
                      </a:r>
                      <a:r>
                        <a:rPr lang="en-US" sz="1400">
                          <a:solidFill>
                            <a:srgbClr val="FF0000"/>
                          </a:solidFill>
                          <a:latin typeface="Calibri" panose="020F0502020204030204" pitchFamily="34" charset="0"/>
                          <a:cs typeface="Calibri" panose="020F0502020204030204" pitchFamily="34" charset="0"/>
                        </a:rPr>
                        <a:t>10</a:t>
                      </a:r>
                      <a:endParaRPr lang="en-US" sz="1400">
                        <a:latin typeface="Calibri" panose="020F0502020204030204" pitchFamily="34" charset="0"/>
                        <a:cs typeface="Calibri" panose="020F0502020204030204" pitchFamily="34" charset="0"/>
                      </a:endParaRPr>
                    </a:p>
                    <a:p>
                      <a:pPr marL="0" lvl="0" indent="0" algn="ctr" rtl="0">
                        <a:lnSpc>
                          <a:spcPct val="115000"/>
                        </a:lnSpc>
                        <a:spcBef>
                          <a:spcPts val="1200"/>
                        </a:spcBef>
                        <a:spcAft>
                          <a:spcPct val="0"/>
                        </a:spcAft>
                        <a:buNone/>
                      </a:pPr>
                      <a:endParaRPr sz="1400">
                        <a:latin typeface="Calibri" panose="020F0502020204030204" pitchFamily="34" charset="0"/>
                        <a:cs typeface="Calibri" panose="020F0502020204030204" pitchFamily="34" charset="0"/>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Between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10 </a:t>
                      </a: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and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15</a:t>
                      </a: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Between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15 </a:t>
                      </a: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and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20</a:t>
                      </a: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lang="en-US" sz="1400">
                          <a:latin typeface="Calibri" panose="020F0502020204030204" pitchFamily="34" charset="0"/>
                          <a:cs typeface="Calibri" panose="020F0502020204030204" pitchFamily="34" charset="0"/>
                        </a:rPr>
                        <a:t>More than </a:t>
                      </a:r>
                      <a:r>
                        <a:rPr lang="en-US" sz="1400">
                          <a:solidFill>
                            <a:srgbClr val="FF0000"/>
                          </a:solidFill>
                          <a:latin typeface="Calibri" panose="020F0502020204030204" pitchFamily="34" charset="0"/>
                          <a:cs typeface="Calibri" panose="020F0502020204030204" pitchFamily="34" charset="0"/>
                        </a:rPr>
                        <a:t>25</a:t>
                      </a:r>
                      <a:endParaRPr lang="en-US" sz="1400">
                        <a:latin typeface="Calibri" panose="020F0502020204030204" pitchFamily="34" charset="0"/>
                        <a:cs typeface="Calibri" panose="020F0502020204030204" pitchFamily="34" charset="0"/>
                      </a:endParaRPr>
                    </a:p>
                    <a:p>
                      <a:pPr marL="0" lvl="0" indent="0" algn="ctr" rtl="0">
                        <a:lnSpc>
                          <a:spcPct val="115000"/>
                        </a:lnSpc>
                        <a:spcBef>
                          <a:spcPts val="1200"/>
                        </a:spcBef>
                        <a:spcAft>
                          <a:spcPct val="0"/>
                        </a:spcAft>
                        <a:buNone/>
                      </a:pPr>
                      <a:endParaRPr sz="1400">
                        <a:latin typeface="Calibri" panose="020F0502020204030204" pitchFamily="34" charset="0"/>
                        <a:cs typeface="Calibri" panose="020F0502020204030204" pitchFamily="34" charset="0"/>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7300">
                <a:tc>
                  <a:txBody>
                    <a:bodyPr/>
                    <a:lstStyle>
                      <a:defPPr/>
                    </a:lstStyle>
                    <a:p>
                      <a:pPr marL="63500" marR="63500" lvl="0" indent="0" algn="l" rtl="0">
                        <a:lnSpc>
                          <a:spcPct val="115000"/>
                        </a:lnSpc>
                        <a:spcBef>
                          <a:spcPct val="0"/>
                        </a:spcBef>
                        <a:spcAft>
                          <a:spcPct val="0"/>
                        </a:spcAft>
                        <a:buNone/>
                      </a:pPr>
                      <a:r>
                        <a:rPr lang="en-US" sz="1400" b="1">
                          <a:solidFill>
                            <a:srgbClr val="2F5496"/>
                          </a:solidFill>
                          <a:latin typeface="Calibri" panose="020F0502020204030204" pitchFamily="34" charset="0"/>
                          <a:ea typeface="Calibri"/>
                          <a:cs typeface="Calibri" panose="020F0502020204030204" pitchFamily="34" charset="0"/>
                          <a:sym typeface="Calibri"/>
                        </a:rPr>
                        <a:t>% of population in sites/communities reporting protection incidents</a:t>
                      </a:r>
                      <a:endParaRPr sz="1400">
                        <a:solidFill>
                          <a:srgbClr val="2F5496"/>
                        </a:solidFill>
                        <a:highlight>
                          <a:srgbClr val="FFFFFF"/>
                        </a:highlight>
                        <a:latin typeface="Calibri" panose="020F0502020204030204" pitchFamily="34" charset="0"/>
                        <a:ea typeface="Calibri"/>
                        <a:cs typeface="Calibri" panose="020F0502020204030204" pitchFamily="34" charset="0"/>
                        <a:sym typeface="Calibri"/>
                      </a:endParaRPr>
                    </a:p>
                  </a:txBody>
                  <a:tcPr marL="91425" marR="91425" marT="91425" marB="91425">
                    <a:lnR w="12625" cap="flat" cmpd="sng">
                      <a:solidFill>
                        <a:srgbClr val="000000"/>
                      </a:solidFill>
                      <a:prstDash val="solid"/>
                      <a:round/>
                      <a:headEnd type="none" w="sm" len="sm"/>
                      <a:tailEnd type="none" w="sm" len="sm"/>
                    </a:lnR>
                  </a:tcPr>
                </a:tc>
                <a:tc>
                  <a:txBody>
                    <a:bodyPr/>
                    <a:lstStyle>
                      <a:defPPr/>
                    </a:lstStyle>
                    <a:p>
                      <a:pPr marL="0" lvl="0" indent="0" algn="ctr" rtl="0">
                        <a:lnSpc>
                          <a:spcPct val="115000"/>
                        </a:lnSpc>
                        <a:spcBef>
                          <a:spcPts val="1200"/>
                        </a:spcBef>
                        <a:spcAft>
                          <a:spcPct val="0"/>
                        </a:spcAft>
                        <a:buNone/>
                      </a:pPr>
                      <a:r>
                        <a:rPr lang="en-US" sz="1400">
                          <a:latin typeface="Calibri" panose="020F0502020204030204" pitchFamily="34" charset="0"/>
                          <a:cs typeface="Calibri" panose="020F0502020204030204" pitchFamily="34" charset="0"/>
                        </a:rPr>
                        <a:t>Less than </a:t>
                      </a:r>
                      <a:r>
                        <a:rPr lang="en-US" sz="1400">
                          <a:solidFill>
                            <a:srgbClr val="FF0000"/>
                          </a:solidFill>
                          <a:latin typeface="Calibri" panose="020F0502020204030204" pitchFamily="34" charset="0"/>
                          <a:cs typeface="Calibri" panose="020F0502020204030204" pitchFamily="34" charset="0"/>
                        </a:rPr>
                        <a:t>20%</a:t>
                      </a:r>
                      <a:endParaRPr sz="1400">
                        <a:solidFill>
                          <a:srgbClr val="FF0000"/>
                        </a:solidFill>
                        <a:latin typeface="Calibri" panose="020F0502020204030204" pitchFamily="34" charset="0"/>
                        <a:cs typeface="Calibri" panose="020F0502020204030204" pitchFamily="34" charset="0"/>
                      </a:endParaRPr>
                    </a:p>
                  </a:txBody>
                  <a:tcPr marL="68575" marR="68575" marT="91425" marB="91425">
                    <a:lnL w="12625" cap="flat" cmpd="sng">
                      <a:solidFill>
                        <a:srgbClr val="000000"/>
                      </a:solidFill>
                      <a:prstDash val="solid"/>
                      <a:round/>
                      <a:headEnd type="none" w="sm" len="sm"/>
                      <a:tailEnd type="none" w="sm" len="sm"/>
                    </a:lnL>
                    <a:lnR w="12625" cap="flat" cmpd="sng" algn="ctr">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lang="en-US" sz="1400">
                          <a:latin typeface="Calibri" panose="020F0502020204030204" pitchFamily="34" charset="0"/>
                          <a:cs typeface="Calibri" panose="020F0502020204030204" pitchFamily="34" charset="0"/>
                        </a:rPr>
                        <a:t>Between </a:t>
                      </a:r>
                      <a:r>
                        <a:rPr lang="en-US" sz="1400">
                          <a:solidFill>
                            <a:srgbClr val="FF0000"/>
                          </a:solidFill>
                          <a:latin typeface="Calibri" panose="020F0502020204030204" pitchFamily="34" charset="0"/>
                          <a:cs typeface="Calibri" panose="020F0502020204030204" pitchFamily="34" charset="0"/>
                        </a:rPr>
                        <a:t>20% </a:t>
                      </a:r>
                      <a:r>
                        <a:rPr lang="en-US" sz="1400">
                          <a:latin typeface="Calibri" panose="020F0502020204030204" pitchFamily="34" charset="0"/>
                          <a:cs typeface="Calibri" panose="020F0502020204030204" pitchFamily="34" charset="0"/>
                        </a:rPr>
                        <a:t>and </a:t>
                      </a:r>
                      <a:r>
                        <a:rPr lang="en-US" sz="1400">
                          <a:solidFill>
                            <a:srgbClr val="FF0000"/>
                          </a:solidFill>
                          <a:latin typeface="Calibri" panose="020F0502020204030204" pitchFamily="34" charset="0"/>
                          <a:cs typeface="Calibri" panose="020F0502020204030204" pitchFamily="34" charset="0"/>
                        </a:rPr>
                        <a:t>30%</a:t>
                      </a:r>
                      <a:endParaRPr lang="en-US" sz="1400">
                        <a:latin typeface="Calibri" panose="020F0502020204030204" pitchFamily="34" charset="0"/>
                        <a:cs typeface="Calibri" panose="020F0502020204030204" pitchFamily="34" charset="0"/>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Between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30% </a:t>
                      </a: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and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40%</a:t>
                      </a: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Between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40% </a:t>
                      </a: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and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50%</a:t>
                      </a:r>
                      <a:endPar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lang="en-US" sz="1400">
                          <a:latin typeface="Calibri" panose="020F0502020204030204" pitchFamily="34" charset="0"/>
                          <a:cs typeface="Calibri" panose="020F0502020204030204" pitchFamily="34" charset="0"/>
                        </a:rPr>
                        <a:t>More than </a:t>
                      </a:r>
                      <a:r>
                        <a:rPr lang="en-US" sz="1400">
                          <a:solidFill>
                            <a:srgbClr val="FF0000"/>
                          </a:solidFill>
                          <a:latin typeface="Calibri" panose="020F0502020204030204" pitchFamily="34" charset="0"/>
                          <a:cs typeface="Calibri" panose="020F0502020204030204" pitchFamily="34" charset="0"/>
                        </a:rPr>
                        <a:t>50%</a:t>
                      </a:r>
                      <a:endParaRPr lang="en-US" sz="1400">
                        <a:latin typeface="Calibri" panose="020F0502020204030204" pitchFamily="34" charset="0"/>
                        <a:cs typeface="Calibri" panose="020F0502020204030204" pitchFamily="34" charset="0"/>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7300">
                <a:tc>
                  <a:txBody>
                    <a:bodyPr/>
                    <a:lstStyle>
                      <a:defPPr/>
                    </a:lstStyle>
                    <a:p>
                      <a:pPr marL="63500" marR="63500" lvl="0" indent="0" algn="l" rtl="0">
                        <a:lnSpc>
                          <a:spcPct val="115000"/>
                        </a:lnSpc>
                        <a:spcBef>
                          <a:spcPct val="0"/>
                        </a:spcBef>
                        <a:spcAft>
                          <a:spcPct val="0"/>
                        </a:spcAft>
                        <a:buNone/>
                      </a:pPr>
                      <a:r>
                        <a:rPr lang="en-US" sz="1400" b="1">
                          <a:solidFill>
                            <a:srgbClr val="2F5496"/>
                          </a:solidFill>
                          <a:latin typeface="Calibri" panose="020F0502020204030204" pitchFamily="34" charset="0"/>
                          <a:ea typeface="Calibri"/>
                          <a:cs typeface="Calibri" panose="020F0502020204030204" pitchFamily="34" charset="0"/>
                          <a:sym typeface="Calibri"/>
                        </a:rPr>
                        <a:t>Areas contaminated with explosive ordnance</a:t>
                      </a:r>
                    </a:p>
                  </a:txBody>
                  <a:tcPr marL="91425" marR="91425" marT="91425" marB="91425">
                    <a:lnR w="12625" cap="flat" cmpd="sng" algn="ctr">
                      <a:solidFill>
                        <a:srgbClr val="000000"/>
                      </a:solidFill>
                      <a:prstDash val="solid"/>
                      <a:round/>
                      <a:headEnd type="none" w="sm" len="sm"/>
                      <a:tailEnd type="none" w="sm" len="sm"/>
                    </a:lnR>
                  </a:tcPr>
                </a:tc>
                <a:tc>
                  <a:txBody>
                    <a:bodyPr/>
                    <a:lstStyle>
                      <a:defPPr/>
                    </a:lstStyle>
                    <a:p>
                      <a:pPr marL="0" lvl="0" indent="0" algn="ctr" rtl="0">
                        <a:lnSpc>
                          <a:spcPct val="115000"/>
                        </a:lnSpc>
                        <a:spcBef>
                          <a:spcPts val="1200"/>
                        </a:spcBef>
                        <a:spcAft>
                          <a:spcPct val="0"/>
                        </a:spcAft>
                        <a:buNone/>
                      </a:pPr>
                      <a:r>
                        <a:rPr lang="en-US" sz="1400">
                          <a:latin typeface="Calibri" panose="020F0502020204030204" pitchFamily="34" charset="0"/>
                          <a:cs typeface="Calibri" panose="020F0502020204030204" pitchFamily="34" charset="0"/>
                        </a:rPr>
                        <a:t>No confirmed EOs contaminated sites</a:t>
                      </a:r>
                      <a:endParaRPr sz="1400">
                        <a:latin typeface="Calibri" panose="020F0502020204030204" pitchFamily="34" charset="0"/>
                        <a:cs typeface="Calibri" panose="020F0502020204030204" pitchFamily="34" charset="0"/>
                      </a:endParaRPr>
                    </a:p>
                  </a:txBody>
                  <a:tcPr marL="68575" marR="68575" marT="91425" marB="91425">
                    <a:lnL w="12625" cap="flat" cmpd="sng" algn="ctr">
                      <a:solidFill>
                        <a:srgbClr val="000000"/>
                      </a:solidFill>
                      <a:prstDash val="solid"/>
                      <a:round/>
                      <a:headEnd type="none" w="sm" len="sm"/>
                      <a:tailEnd type="none" w="sm" len="sm"/>
                    </a:lnL>
                    <a:lnR w="12625" cap="flat" cmpd="sng" algn="ctr">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lang="en-US" sz="1400">
                          <a:latin typeface="Calibri" panose="020F0502020204030204" pitchFamily="34" charset="0"/>
                          <a:cs typeface="Calibri" panose="020F0502020204030204" pitchFamily="34" charset="0"/>
                        </a:rPr>
                        <a:t>Between </a:t>
                      </a:r>
                      <a:r>
                        <a:rPr lang="en-US" sz="1400">
                          <a:solidFill>
                            <a:srgbClr val="FF0000"/>
                          </a:solidFill>
                          <a:latin typeface="Calibri" panose="020F0502020204030204" pitchFamily="34" charset="0"/>
                          <a:cs typeface="Calibri" panose="020F0502020204030204" pitchFamily="34" charset="0"/>
                        </a:rPr>
                        <a:t>X</a:t>
                      </a:r>
                      <a:r>
                        <a:rPr lang="en-US" sz="1400">
                          <a:latin typeface="Calibri" panose="020F0502020204030204" pitchFamily="34" charset="0"/>
                          <a:cs typeface="Calibri" panose="020F0502020204030204" pitchFamily="34" charset="0"/>
                        </a:rPr>
                        <a:t> to </a:t>
                      </a:r>
                      <a:r>
                        <a:rPr lang="en-US" sz="1400">
                          <a:solidFill>
                            <a:srgbClr val="FF0000"/>
                          </a:solidFill>
                          <a:latin typeface="Calibri" panose="020F0502020204030204" pitchFamily="34" charset="0"/>
                          <a:cs typeface="Calibri" panose="020F0502020204030204" pitchFamily="34" charset="0"/>
                        </a:rPr>
                        <a:t>X</a:t>
                      </a:r>
                      <a:r>
                        <a:rPr lang="en-US" sz="1400">
                          <a:latin typeface="Calibri" panose="020F0502020204030204" pitchFamily="34" charset="0"/>
                          <a:cs typeface="Calibri" panose="020F0502020204030204" pitchFamily="34" charset="0"/>
                        </a:rPr>
                        <a:t> confirmed EOs contaminated sites</a:t>
                      </a:r>
                    </a:p>
                  </a:txBody>
                  <a:tcPr marL="68575" marR="68575" marT="91425" marB="91425">
                    <a:lnL w="12625" cap="flat" cmpd="sng" algn="ctr">
                      <a:solidFill>
                        <a:srgbClr val="000000"/>
                      </a:solidFill>
                      <a:prstDash val="solid"/>
                      <a:round/>
                      <a:headEnd type="none" w="sm" len="sm"/>
                      <a:tailEnd type="none" w="sm" len="sm"/>
                    </a:lnL>
                    <a:lnR w="12625" cap="flat" cmpd="sng" algn="ctr">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Between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X</a:t>
                      </a: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 to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X</a:t>
                      </a: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 confirmed EOs contaminated sites</a:t>
                      </a:r>
                    </a:p>
                  </a:txBody>
                  <a:tcPr marL="68575" marR="68575" marT="91425" marB="91425">
                    <a:lnL w="12625" cap="flat" cmpd="sng" algn="ctr">
                      <a:solidFill>
                        <a:srgbClr val="000000"/>
                      </a:solidFill>
                      <a:prstDash val="solid"/>
                      <a:round/>
                      <a:headEnd type="none" w="sm" len="sm"/>
                      <a:tailEnd type="none" w="sm" len="sm"/>
                    </a:lnL>
                    <a:lnR w="12625" cap="flat" cmpd="sng" algn="ctr">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Between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X</a:t>
                      </a: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 to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X</a:t>
                      </a: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 confirmed EOs contaminated sites</a:t>
                      </a:r>
                    </a:p>
                  </a:txBody>
                  <a:tcPr marL="68575" marR="68575" marT="91425" marB="91425">
                    <a:lnL w="12625" cap="flat" cmpd="sng" algn="ctr">
                      <a:solidFill>
                        <a:srgbClr val="000000"/>
                      </a:solidFill>
                      <a:prstDash val="solid"/>
                      <a:round/>
                      <a:headEnd type="none" w="sm" len="sm"/>
                      <a:tailEnd type="none" w="sm" len="sm"/>
                    </a:lnL>
                    <a:lnR w="12625" cap="flat" cmpd="sng" algn="ctr">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More than </a:t>
                      </a:r>
                      <a:r>
                        <a:rPr kumimoji="0" lang="en-US" sz="1400" b="0" i="0" u="none" strike="noStrike" kern="0" cap="none" spc="0" normalizeH="0" baseline="0" noProof="0">
                          <a:ln>
                            <a:noFill/>
                          </a:ln>
                          <a:solidFill>
                            <a:srgbClr val="FF0000"/>
                          </a:solidFill>
                          <a:effectLst/>
                          <a:uLnTx/>
                          <a:uFillTx/>
                          <a:latin typeface="Calibri" panose="020F0502020204030204" pitchFamily="34" charset="0"/>
                          <a:cs typeface="Calibri" panose="020F0502020204030204" pitchFamily="34" charset="0"/>
                          <a:sym typeface="Arial" pitchFamily="34" charset="0"/>
                        </a:rPr>
                        <a:t>X</a:t>
                      </a:r>
                      <a:r>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pitchFamily="34" charset="0"/>
                        </a:rPr>
                        <a:t> confirmed EOs contaminated sites</a:t>
                      </a:r>
                    </a:p>
                  </a:txBody>
                  <a:tcPr marL="68575" marR="68575" marT="91425" marB="91425">
                    <a:lnL w="12625" cap="flat" cmpd="sng" algn="ctr">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800096621"/>
                  </a:ext>
                </a:extLst>
              </a:tr>
              <a:tr h="457300">
                <a:tc>
                  <a:txBody>
                    <a:bodyPr/>
                    <a:lstStyle>
                      <a:defPPr/>
                    </a:lstStyle>
                    <a:p>
                      <a:pPr marL="63500" marR="63500" lvl="0" indent="0" algn="l" rtl="0">
                        <a:lnSpc>
                          <a:spcPct val="115000"/>
                        </a:lnSpc>
                        <a:spcBef>
                          <a:spcPct val="0"/>
                        </a:spcBef>
                        <a:spcAft>
                          <a:spcPct val="0"/>
                        </a:spcAft>
                        <a:buNone/>
                      </a:pPr>
                      <a:r>
                        <a:rPr lang="en-US" sz="1400" b="1">
                          <a:solidFill>
                            <a:srgbClr val="2F5496"/>
                          </a:solidFill>
                          <a:highlight>
                            <a:srgbClr val="FFFFFF"/>
                          </a:highlight>
                          <a:latin typeface="Calibri" panose="020F0502020204030204" pitchFamily="34" charset="0"/>
                          <a:ea typeface="Calibri"/>
                          <a:cs typeface="Calibri" panose="020F0502020204030204" pitchFamily="34" charset="0"/>
                          <a:sym typeface="Calibri"/>
                        </a:rPr>
                        <a:t># Attacked health facilities</a:t>
                      </a:r>
                      <a:r>
                        <a:rPr lang="en-US" sz="1400">
                          <a:solidFill>
                            <a:srgbClr val="2F5496"/>
                          </a:solidFill>
                          <a:highlight>
                            <a:srgbClr val="FFFFFF"/>
                          </a:highlight>
                          <a:latin typeface="Calibri" panose="020F0502020204030204" pitchFamily="34" charset="0"/>
                          <a:ea typeface="Calibri"/>
                          <a:cs typeface="Calibri" panose="020F0502020204030204" pitchFamily="34" charset="0"/>
                          <a:sym typeface="Calibri"/>
                        </a:rPr>
                        <a:t> (from Health Clusters indicators list)</a:t>
                      </a:r>
                      <a:endParaRPr sz="1400">
                        <a:solidFill>
                          <a:srgbClr val="2F5496"/>
                        </a:solidFill>
                        <a:highlight>
                          <a:srgbClr val="FFFFFF"/>
                        </a:highlight>
                        <a:latin typeface="Calibri" panose="020F0502020204030204" pitchFamily="34" charset="0"/>
                        <a:ea typeface="Calibri"/>
                        <a:cs typeface="Calibri" panose="020F0502020204030204" pitchFamily="34" charset="0"/>
                        <a:sym typeface="Calibri"/>
                      </a:endParaRPr>
                    </a:p>
                  </a:txBody>
                  <a:tcPr marL="91425" marR="91425" marT="91425" marB="91425">
                    <a:lnR w="12625" cap="flat" cmpd="sng">
                      <a:solidFill>
                        <a:srgbClr val="000000"/>
                      </a:solidFill>
                      <a:prstDash val="solid"/>
                      <a:round/>
                      <a:headEnd type="none" w="sm" len="sm"/>
                      <a:tailEnd type="none" w="sm" len="sm"/>
                    </a:lnR>
                  </a:tcPr>
                </a:tc>
                <a:tc>
                  <a:txBody>
                    <a:bodyPr/>
                    <a:lstStyle>
                      <a:defPPr/>
                    </a:lstStyle>
                    <a:p>
                      <a:pPr marL="0" lvl="0" indent="0" algn="ctr" rtl="0">
                        <a:lnSpc>
                          <a:spcPct val="115000"/>
                        </a:lnSpc>
                        <a:spcBef>
                          <a:spcPts val="1200"/>
                        </a:spcBef>
                        <a:spcAft>
                          <a:spcPct val="0"/>
                        </a:spcAft>
                        <a:buNone/>
                      </a:pPr>
                      <a:r>
                        <a:rPr lang="en-US" sz="1400">
                          <a:latin typeface="Calibri" panose="020F0502020204030204" pitchFamily="34" charset="0"/>
                          <a:cs typeface="Calibri" panose="020F0502020204030204" pitchFamily="34" charset="0"/>
                        </a:rPr>
                        <a:t>No health facility attacked</a:t>
                      </a:r>
                      <a:endParaRPr sz="1400">
                        <a:latin typeface="Calibri" panose="020F0502020204030204" pitchFamily="34" charset="0"/>
                        <a:cs typeface="Calibri" panose="020F0502020204030204" pitchFamily="34" charset="0"/>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lang="en-US" sz="1400">
                          <a:latin typeface="Calibri" panose="020F0502020204030204" pitchFamily="34" charset="0"/>
                          <a:cs typeface="Calibri" panose="020F0502020204030204" pitchFamily="34" charset="0"/>
                        </a:rPr>
                        <a:t>Between </a:t>
                      </a:r>
                      <a:r>
                        <a:rPr lang="en-US" sz="1400">
                          <a:solidFill>
                            <a:srgbClr val="FF0000"/>
                          </a:solidFill>
                          <a:latin typeface="Calibri" panose="020F0502020204030204" pitchFamily="34" charset="0"/>
                          <a:cs typeface="Calibri" panose="020F0502020204030204" pitchFamily="34" charset="0"/>
                        </a:rPr>
                        <a:t>x </a:t>
                      </a:r>
                      <a:r>
                        <a:rPr lang="en-US" sz="1400">
                          <a:latin typeface="Calibri" panose="020F0502020204030204" pitchFamily="34" charset="0"/>
                          <a:cs typeface="Calibri" panose="020F0502020204030204" pitchFamily="34" charset="0"/>
                        </a:rPr>
                        <a:t>and </a:t>
                      </a:r>
                      <a:r>
                        <a:rPr lang="en-US" sz="1400">
                          <a:solidFill>
                            <a:srgbClr val="FF0000"/>
                          </a:solidFill>
                          <a:latin typeface="Calibri" panose="020F0502020204030204" pitchFamily="34" charset="0"/>
                          <a:cs typeface="Calibri" panose="020F0502020204030204" pitchFamily="34" charset="0"/>
                        </a:rPr>
                        <a:t>x </a:t>
                      </a:r>
                      <a:r>
                        <a:rPr lang="en-US" sz="1400">
                          <a:latin typeface="Calibri" panose="020F0502020204030204" pitchFamily="34" charset="0"/>
                          <a:cs typeface="Calibri" panose="020F0502020204030204" pitchFamily="34" charset="0"/>
                        </a:rPr>
                        <a:t>facilities attacked reported</a:t>
                      </a: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lang="en-US" sz="1400">
                          <a:latin typeface="Calibri" panose="020F0502020204030204" pitchFamily="34" charset="0"/>
                          <a:cs typeface="Calibri" panose="020F0502020204030204" pitchFamily="34" charset="0"/>
                        </a:rPr>
                        <a:t>Between </a:t>
                      </a:r>
                      <a:r>
                        <a:rPr lang="en-US" sz="1400">
                          <a:solidFill>
                            <a:srgbClr val="FF0000"/>
                          </a:solidFill>
                          <a:latin typeface="Calibri" panose="020F0502020204030204" pitchFamily="34" charset="0"/>
                          <a:cs typeface="Calibri" panose="020F0502020204030204" pitchFamily="34" charset="0"/>
                        </a:rPr>
                        <a:t>x </a:t>
                      </a:r>
                      <a:r>
                        <a:rPr lang="en-US" sz="1400">
                          <a:latin typeface="Calibri" panose="020F0502020204030204" pitchFamily="34" charset="0"/>
                          <a:cs typeface="Calibri" panose="020F0502020204030204" pitchFamily="34" charset="0"/>
                        </a:rPr>
                        <a:t>and </a:t>
                      </a:r>
                      <a:r>
                        <a:rPr lang="en-US" sz="1400">
                          <a:solidFill>
                            <a:srgbClr val="FF0000"/>
                          </a:solidFill>
                          <a:latin typeface="Calibri" panose="020F0502020204030204" pitchFamily="34" charset="0"/>
                          <a:cs typeface="Calibri" panose="020F0502020204030204" pitchFamily="34" charset="0"/>
                        </a:rPr>
                        <a:t>x </a:t>
                      </a:r>
                      <a:r>
                        <a:rPr lang="en-US" sz="1400">
                          <a:latin typeface="Calibri" panose="020F0502020204030204" pitchFamily="34" charset="0"/>
                          <a:cs typeface="Calibri" panose="020F0502020204030204" pitchFamily="34" charset="0"/>
                        </a:rPr>
                        <a:t>facilities attacked reported</a:t>
                      </a: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lang="en-US" sz="1400">
                          <a:latin typeface="Calibri" panose="020F0502020204030204" pitchFamily="34" charset="0"/>
                          <a:cs typeface="Calibri" panose="020F0502020204030204" pitchFamily="34" charset="0"/>
                        </a:rPr>
                        <a:t>Between </a:t>
                      </a:r>
                      <a:r>
                        <a:rPr lang="en-US" sz="1400">
                          <a:solidFill>
                            <a:srgbClr val="FF0000"/>
                          </a:solidFill>
                          <a:latin typeface="Calibri" panose="020F0502020204030204" pitchFamily="34" charset="0"/>
                          <a:cs typeface="Calibri" panose="020F0502020204030204" pitchFamily="34" charset="0"/>
                        </a:rPr>
                        <a:t>x </a:t>
                      </a:r>
                      <a:r>
                        <a:rPr lang="en-US" sz="1400">
                          <a:latin typeface="Calibri" panose="020F0502020204030204" pitchFamily="34" charset="0"/>
                          <a:cs typeface="Calibri" panose="020F0502020204030204" pitchFamily="34" charset="0"/>
                        </a:rPr>
                        <a:t>and </a:t>
                      </a:r>
                      <a:r>
                        <a:rPr lang="en-US" sz="1400">
                          <a:solidFill>
                            <a:srgbClr val="FF0000"/>
                          </a:solidFill>
                          <a:latin typeface="Calibri" panose="020F0502020204030204" pitchFamily="34" charset="0"/>
                          <a:cs typeface="Calibri" panose="020F0502020204030204" pitchFamily="34" charset="0"/>
                        </a:rPr>
                        <a:t>x </a:t>
                      </a:r>
                      <a:r>
                        <a:rPr lang="en-US" sz="1400">
                          <a:latin typeface="Calibri" panose="020F0502020204030204" pitchFamily="34" charset="0"/>
                          <a:cs typeface="Calibri" panose="020F0502020204030204" pitchFamily="34" charset="0"/>
                        </a:rPr>
                        <a:t>facilities attacked reported</a:t>
                      </a: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tc>
                  <a:txBody>
                    <a:bodyPr/>
                    <a:lstStyle>
                      <a:defPPr/>
                    </a:lstStyle>
                    <a:p>
                      <a:pPr marL="0" marR="0" lvl="0" indent="0" algn="ctr" defTabSz="914400" rtl="0" eaLnBrk="1" fontAlgn="auto" latinLnBrk="0" hangingPunct="1">
                        <a:lnSpc>
                          <a:spcPct val="115000"/>
                        </a:lnSpc>
                        <a:spcBef>
                          <a:spcPts val="1200"/>
                        </a:spcBef>
                        <a:spcAft>
                          <a:spcPct val="0"/>
                        </a:spcAft>
                        <a:buClr>
                          <a:srgbClr val="000000"/>
                        </a:buClr>
                        <a:buSzTx/>
                        <a:buFont typeface="Arial" pitchFamily="34" charset="0"/>
                        <a:buNone/>
                        <a:defRPr/>
                      </a:pPr>
                      <a:r>
                        <a:rPr lang="en-US" sz="1400">
                          <a:latin typeface="Calibri" panose="020F0502020204030204" pitchFamily="34" charset="0"/>
                          <a:cs typeface="Calibri" panose="020F0502020204030204" pitchFamily="34" charset="0"/>
                        </a:rPr>
                        <a:t>More than </a:t>
                      </a:r>
                      <a:r>
                        <a:rPr lang="en-US" sz="1400">
                          <a:solidFill>
                            <a:srgbClr val="FF0000"/>
                          </a:solidFill>
                          <a:latin typeface="Calibri" panose="020F0502020204030204" pitchFamily="34" charset="0"/>
                          <a:cs typeface="Calibri" panose="020F0502020204030204" pitchFamily="34" charset="0"/>
                        </a:rPr>
                        <a:t>x </a:t>
                      </a:r>
                      <a:r>
                        <a:rPr lang="en-US" sz="1400">
                          <a:latin typeface="Calibri" panose="020F0502020204030204" pitchFamily="34" charset="0"/>
                          <a:cs typeface="Calibri" panose="020F0502020204030204" pitchFamily="34" charset="0"/>
                        </a:rPr>
                        <a:t>facilities attacked reported</a:t>
                      </a: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7300">
                <a:tc>
                  <a:txBody>
                    <a:bodyPr/>
                    <a:lstStyle>
                      <a:defPPr/>
                    </a:lstStyle>
                    <a:p>
                      <a:pPr marL="63500" marR="63500" lvl="0" indent="0" algn="l" rtl="0">
                        <a:lnSpc>
                          <a:spcPct val="115000"/>
                        </a:lnSpc>
                        <a:spcBef>
                          <a:spcPct val="0"/>
                        </a:spcBef>
                        <a:spcAft>
                          <a:spcPct val="0"/>
                        </a:spcAft>
                        <a:buNone/>
                      </a:pPr>
                      <a:r>
                        <a:rPr lang="en-US" sz="1400">
                          <a:solidFill>
                            <a:srgbClr val="2F5496"/>
                          </a:solidFill>
                          <a:highlight>
                            <a:srgbClr val="FFFFFF"/>
                          </a:highlight>
                          <a:latin typeface="Calibri" panose="020F0502020204030204" pitchFamily="34" charset="0"/>
                          <a:ea typeface="Calibri"/>
                          <a:cs typeface="Calibri" panose="020F0502020204030204" pitchFamily="34" charset="0"/>
                          <a:sym typeface="Calibri"/>
                        </a:rPr>
                        <a:t>….</a:t>
                      </a:r>
                      <a:endParaRPr sz="1400">
                        <a:solidFill>
                          <a:srgbClr val="2F5496"/>
                        </a:solidFill>
                        <a:highlight>
                          <a:srgbClr val="FFFFFF"/>
                        </a:highlight>
                        <a:latin typeface="Calibri" panose="020F0502020204030204" pitchFamily="34" charset="0"/>
                        <a:ea typeface="Calibri"/>
                        <a:cs typeface="Calibri" panose="020F0502020204030204" pitchFamily="34" charset="0"/>
                        <a:sym typeface="Calibri"/>
                      </a:endParaRPr>
                    </a:p>
                  </a:txBody>
                  <a:tcPr marL="91425" marR="91425" marT="91425" marB="91425">
                    <a:lnR w="12625" cap="flat" cmpd="sng" algn="ctr">
                      <a:solidFill>
                        <a:srgbClr val="000000"/>
                      </a:solidFill>
                      <a:prstDash val="solid"/>
                      <a:round/>
                      <a:headEnd type="none" w="sm" len="sm"/>
                      <a:tailEnd type="none" w="sm" len="sm"/>
                    </a:lnR>
                    <a:lnB w="9525" cap="flat" cmpd="sng">
                      <a:solidFill>
                        <a:srgbClr val="4472C4"/>
                      </a:solidFill>
                      <a:prstDash val="solid"/>
                      <a:round/>
                      <a:headEnd type="none" w="sm" len="sm"/>
                      <a:tailEnd type="none" w="sm" len="sm"/>
                    </a:lnB>
                  </a:tcPr>
                </a:tc>
                <a:tc>
                  <a:txBody>
                    <a:bodyPr/>
                    <a:lstStyle>
                      <a:defPPr/>
                    </a:lstStyle>
                    <a:p>
                      <a:pPr marL="0" lvl="0" indent="0" algn="ctr" rtl="0">
                        <a:lnSpc>
                          <a:spcPct val="115000"/>
                        </a:lnSpc>
                        <a:spcBef>
                          <a:spcPts val="1200"/>
                        </a:spcBef>
                        <a:spcAft>
                          <a:spcPct val="0"/>
                        </a:spcAft>
                        <a:buNone/>
                      </a:pPr>
                      <a:endParaRPr sz="1400">
                        <a:latin typeface="Calibri" panose="020F0502020204030204" pitchFamily="34" charset="0"/>
                        <a:cs typeface="Calibri" panose="020F0502020204030204" pitchFamily="34" charset="0"/>
                      </a:endParaRPr>
                    </a:p>
                  </a:txBody>
                  <a:tcPr marL="68575" marR="68575" marT="91425" marB="91425">
                    <a:lnL w="12625" cap="flat" cmpd="sng" algn="ctr">
                      <a:solidFill>
                        <a:srgbClr val="000000"/>
                      </a:solidFill>
                      <a:prstDash val="solid"/>
                      <a:round/>
                      <a:headEnd type="none" w="sm" len="sm"/>
                      <a:tailEnd type="none" w="sm" len="sm"/>
                    </a:lnL>
                    <a:lnR w="12625" cap="flat" cmpd="sng" algn="ctr">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defPPr/>
                    </a:lstStyle>
                    <a:p>
                      <a:pPr marL="0" lvl="0" indent="0" algn="ctr" rtl="0">
                        <a:lnSpc>
                          <a:spcPct val="115000"/>
                        </a:lnSpc>
                        <a:spcBef>
                          <a:spcPts val="1200"/>
                        </a:spcBef>
                        <a:spcAft>
                          <a:spcPct val="0"/>
                        </a:spcAft>
                        <a:buNone/>
                      </a:pPr>
                      <a:endParaRPr sz="1400">
                        <a:latin typeface="Calibri" panose="020F0502020204030204" pitchFamily="34" charset="0"/>
                        <a:cs typeface="Calibri" panose="020F0502020204030204" pitchFamily="34" charset="0"/>
                      </a:endParaRPr>
                    </a:p>
                  </a:txBody>
                  <a:tcPr marL="68575" marR="68575" marT="91425" marB="91425">
                    <a:lnL w="12625" cap="flat" cmpd="sng" algn="ctr">
                      <a:solidFill>
                        <a:srgbClr val="000000"/>
                      </a:solidFill>
                      <a:prstDash val="solid"/>
                      <a:round/>
                      <a:headEnd type="none" w="sm" len="sm"/>
                      <a:tailEnd type="none" w="sm" len="sm"/>
                    </a:lnL>
                    <a:lnR w="12625" cap="flat" cmpd="sng" algn="ctr">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defPPr/>
                    </a:lstStyle>
                    <a:p>
                      <a:pPr marL="0" lvl="0" indent="0" algn="ctr" rtl="0">
                        <a:lnSpc>
                          <a:spcPct val="115000"/>
                        </a:lnSpc>
                        <a:spcBef>
                          <a:spcPts val="1200"/>
                        </a:spcBef>
                        <a:spcAft>
                          <a:spcPct val="0"/>
                        </a:spcAft>
                        <a:buNone/>
                      </a:pPr>
                      <a:endParaRPr sz="1400">
                        <a:latin typeface="Calibri" panose="020F0502020204030204" pitchFamily="34" charset="0"/>
                        <a:cs typeface="Calibri" panose="020F0502020204030204" pitchFamily="34" charset="0"/>
                      </a:endParaRPr>
                    </a:p>
                  </a:txBody>
                  <a:tcPr marL="68575" marR="68575" marT="91425" marB="91425">
                    <a:lnL w="12625" cap="flat" cmpd="sng" algn="ctr">
                      <a:solidFill>
                        <a:srgbClr val="000000"/>
                      </a:solidFill>
                      <a:prstDash val="solid"/>
                      <a:round/>
                      <a:headEnd type="none" w="sm" len="sm"/>
                      <a:tailEnd type="none" w="sm" len="sm"/>
                    </a:lnL>
                    <a:lnR w="12625" cap="flat" cmpd="sng" algn="ctr">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defPPr/>
                    </a:lstStyle>
                    <a:p>
                      <a:pPr marL="0" lvl="0" indent="0" algn="ctr" rtl="0">
                        <a:lnSpc>
                          <a:spcPct val="115000"/>
                        </a:lnSpc>
                        <a:spcBef>
                          <a:spcPts val="1200"/>
                        </a:spcBef>
                        <a:spcAft>
                          <a:spcPct val="0"/>
                        </a:spcAft>
                        <a:buNone/>
                      </a:pPr>
                      <a:endParaRPr sz="1400">
                        <a:latin typeface="Calibri" panose="020F0502020204030204" pitchFamily="34" charset="0"/>
                        <a:cs typeface="Calibri" panose="020F0502020204030204" pitchFamily="34" charset="0"/>
                      </a:endParaRPr>
                    </a:p>
                  </a:txBody>
                  <a:tcPr marL="68575" marR="68575" marT="91425" marB="91425">
                    <a:lnL w="12625" cap="flat" cmpd="sng" algn="ctr">
                      <a:solidFill>
                        <a:srgbClr val="000000"/>
                      </a:solidFill>
                      <a:prstDash val="solid"/>
                      <a:round/>
                      <a:headEnd type="none" w="sm" len="sm"/>
                      <a:tailEnd type="none" w="sm" len="sm"/>
                    </a:lnL>
                    <a:lnR w="12625" cap="flat" cmpd="sng" algn="ctr">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defPPr/>
                    </a:lstStyle>
                    <a:p>
                      <a:pPr marL="0" lvl="0" indent="0" algn="ctr" rtl="0">
                        <a:lnSpc>
                          <a:spcPct val="115000"/>
                        </a:lnSpc>
                        <a:spcBef>
                          <a:spcPts val="1200"/>
                        </a:spcBef>
                        <a:spcAft>
                          <a:spcPct val="0"/>
                        </a:spcAft>
                        <a:buNone/>
                      </a:pPr>
                      <a:endParaRPr sz="1400">
                        <a:latin typeface="Calibri" panose="020F0502020204030204" pitchFamily="34" charset="0"/>
                        <a:cs typeface="Calibri" panose="020F0502020204030204" pitchFamily="34" charset="0"/>
                      </a:endParaRPr>
                    </a:p>
                  </a:txBody>
                  <a:tcPr marL="68575" marR="68575" marT="91425" marB="91425">
                    <a:lnL w="12625" cap="flat" cmpd="sng" algn="ctr">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lgn="ctr">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2846906355"/>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9375f000e8_0_41"/>
          <p:cNvSpPr txBox="1">
            <a:spLocks noGrp="1"/>
          </p:cNvSpPr>
          <p:nvPr>
            <p:ph type="title"/>
          </p:nvPr>
        </p:nvSpPr>
        <p:spPr>
          <a:xfrm>
            <a:off x="130629" y="217057"/>
            <a:ext cx="11796000" cy="899700"/>
          </a:xfrm>
          <a:prstGeom prst="rect">
            <a:avLst/>
          </a:prstGeom>
          <a:solidFill>
            <a:schemeClr val="lt1"/>
          </a:solidFill>
          <a:ln>
            <a:noFill/>
          </a:ln>
        </p:spPr>
        <p:txBody>
          <a:bodyPr spcFirstLastPara="1" wrap="square" lIns="91425" tIns="45700" rIns="91425" bIns="45700" anchor="b" anchorCtr="0">
            <a:noAutofit/>
          </a:bodyPr>
          <a:lstStyle>
            <a:defPPr/>
          </a:lstStyle>
          <a:p>
            <a:pPr marL="0" marR="0" lvl="0" indent="0" algn="ctr" defTabSz="914400" rtl="0" fontAlgn="auto">
              <a:lnSpc>
                <a:spcPct val="90000"/>
              </a:lnSpc>
              <a:spcBef>
                <a:spcPct val="0"/>
              </a:spcBef>
              <a:spcAft>
                <a:spcPct val="0"/>
              </a:spcAft>
              <a:buClr>
                <a:srgbClr val="FFC000"/>
              </a:buClr>
              <a:buSzPts val="4000"/>
              <a:buFont typeface="Calibri"/>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3000" b="1"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rPr>
              <a:t>EXAMPLE</a:t>
            </a:r>
            <a:endParaRPr sz="3000" b="1"/>
          </a:p>
          <a:p>
            <a:pPr marL="0" marR="0" lvl="0" indent="0" algn="ctr" defTabSz="914400" fontAlgn="auto">
              <a:lnSpc>
                <a:spcPct val="90000"/>
              </a:lnSpc>
              <a:spcBef>
                <a:spcPct val="0"/>
              </a:spcBef>
              <a:spcAft>
                <a:spcPct val="0"/>
              </a:spcAft>
              <a:buClr>
                <a:srgbClr val="00AEEF"/>
              </a:buClr>
              <a:buSzPts val="3000"/>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26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t>Step 2. Data consolidation &amp; Severity scale scoring</a:t>
            </a:r>
            <a:endParaRPr sz="2600" b="1">
              <a:solidFill>
                <a:srgbClr val="00AEEF"/>
              </a:solidFill>
            </a:endParaRPr>
          </a:p>
        </p:txBody>
      </p:sp>
      <p:sp>
        <p:nvSpPr>
          <p:cNvPr id="254" name="Google Shape;254;g9375f000e8_0_4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stStyle>
          <a:p>
            <a:pPr marL="0" marR="0" lvl="0" indent="0" algn="l" rtl="0">
              <a:lnSpc>
                <a:spcPct val="115000"/>
              </a:lnSpc>
              <a:spcBef>
                <a:spcPct val="0"/>
              </a:spcBef>
              <a:spcAft>
                <a:spcPct val="0"/>
              </a:spcAft>
              <a:buNone/>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1100" b="0" i="0" u="none" strike="noStrike" cap="none" normalizeH="0" noProof="0">
                <a:solidFill>
                  <a:srgbClr val="000000"/>
                </a:solidFill>
                <a:highlight>
                  <a:srgbClr val="FFFFFF"/>
                </a:highlight>
                <a:uLnTx/>
                <a:uFillTx/>
                <a:latin typeface="Calibri"/>
                <a:ea typeface="Calibri"/>
                <a:cs typeface="Calibri"/>
                <a:sym typeface="Calibri"/>
              </a:rPr>
              <a:t> </a:t>
            </a:r>
            <a:endParaRPr sz="1100">
              <a:highlight>
                <a:srgbClr val="FFFFFF"/>
              </a:highlight>
              <a:latin typeface="Calibri"/>
              <a:ea typeface="Calibri"/>
              <a:cs typeface="Calibri"/>
              <a:sym typeface="Calibri"/>
            </a:endParaRPr>
          </a:p>
        </p:txBody>
      </p:sp>
      <p:sp>
        <p:nvSpPr>
          <p:cNvPr id="255" name="Google Shape;255;g9375f000e8_0_41"/>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stStyle>
          <a:p>
            <a:pPr marL="0" marR="0" lvl="0" indent="0" algn="l" rtl="0">
              <a:lnSpc>
                <a:spcPct val="115000"/>
              </a:lnSpc>
              <a:spcBef>
                <a:spcPct val="0"/>
              </a:spcBef>
              <a:spcAft>
                <a:spcPct val="0"/>
              </a:spcAft>
              <a:buNone/>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1100" b="0" i="0" u="none" strike="noStrike" cap="none" normalizeH="0" noProof="0">
                <a:solidFill>
                  <a:srgbClr val="000000"/>
                </a:solidFill>
                <a:highlight>
                  <a:srgbClr val="FFFFFF"/>
                </a:highlight>
                <a:uLnTx/>
                <a:uFillTx/>
                <a:latin typeface="Calibri"/>
                <a:ea typeface="Calibri"/>
                <a:cs typeface="Calibri"/>
                <a:sym typeface="Calibri"/>
              </a:rPr>
              <a:t> </a:t>
            </a:r>
            <a:endParaRPr sz="1100">
              <a:highlight>
                <a:srgbClr val="FFFFFF"/>
              </a:highlight>
              <a:latin typeface="Calibri"/>
              <a:ea typeface="Calibri"/>
              <a:cs typeface="Calibri"/>
              <a:sym typeface="Calibri"/>
            </a:endParaRPr>
          </a:p>
          <a:p>
            <a:pPr marL="0" marR="0" lvl="0" indent="0" algn="l" rtl="0">
              <a:lnSpc>
                <a:spcPct val="115000"/>
              </a:lnSpc>
              <a:spcBef>
                <a:spcPct val="0"/>
              </a:spcBef>
              <a:spcAft>
                <a:spcPct val="0"/>
              </a:spcAft>
              <a:buNone/>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1100" b="0" i="0" u="none" strike="noStrike" cap="none" normalizeH="0" noProof="0">
                <a:solidFill>
                  <a:srgbClr val="000000"/>
                </a:solidFill>
                <a:highlight>
                  <a:srgbClr val="FFFFFF"/>
                </a:highlight>
                <a:uLnTx/>
                <a:uFillTx/>
                <a:latin typeface="Calibri"/>
                <a:ea typeface="Calibri"/>
                <a:cs typeface="Calibri"/>
                <a:sym typeface="Calibri"/>
              </a:rPr>
              <a:t> </a:t>
            </a:r>
            <a:endParaRPr sz="1100">
              <a:highlight>
                <a:srgbClr val="FFFFFF"/>
              </a:highlight>
              <a:latin typeface="Calibri"/>
              <a:ea typeface="Calibri"/>
              <a:cs typeface="Calibri"/>
              <a:sym typeface="Calibri"/>
            </a:endParaRPr>
          </a:p>
        </p:txBody>
      </p:sp>
      <p:graphicFrame>
        <p:nvGraphicFramePr>
          <p:cNvPr id="256" name="Google Shape;256;g9375f000e8_0_41"/>
          <p:cNvGraphicFramePr>
            <a:graphicFrameLocks noGrp="1"/>
          </p:cNvGraphicFramePr>
          <p:nvPr/>
        </p:nvGraphicFramePr>
        <p:xfrm>
          <a:off x="573175" y="1852600"/>
          <a:ext cx="10739425" cy="1816998"/>
        </p:xfrm>
        <a:graphic>
          <a:graphicData uri="http://schemas.openxmlformats.org/drawingml/2006/table">
            <a:tbl>
              <a:tblPr>
                <a:noFill/>
              </a:tblPr>
              <a:tblGrid>
                <a:gridCol w="3224350">
                  <a:extLst>
                    <a:ext uri="{9D8B030D-6E8A-4147-A177-3AD203B41FA5}">
                      <a16:colId xmlns:a16="http://schemas.microsoft.com/office/drawing/2014/main" val="20000"/>
                    </a:ext>
                  </a:extLst>
                </a:gridCol>
                <a:gridCol w="2107750">
                  <a:extLst>
                    <a:ext uri="{9D8B030D-6E8A-4147-A177-3AD203B41FA5}">
                      <a16:colId xmlns:a16="http://schemas.microsoft.com/office/drawing/2014/main" val="20001"/>
                    </a:ext>
                  </a:extLst>
                </a:gridCol>
                <a:gridCol w="1279700">
                  <a:extLst>
                    <a:ext uri="{9D8B030D-6E8A-4147-A177-3AD203B41FA5}">
                      <a16:colId xmlns:a16="http://schemas.microsoft.com/office/drawing/2014/main" val="20002"/>
                    </a:ext>
                  </a:extLst>
                </a:gridCol>
                <a:gridCol w="1129125">
                  <a:extLst>
                    <a:ext uri="{9D8B030D-6E8A-4147-A177-3AD203B41FA5}">
                      <a16:colId xmlns:a16="http://schemas.microsoft.com/office/drawing/2014/main" val="20003"/>
                    </a:ext>
                  </a:extLst>
                </a:gridCol>
                <a:gridCol w="1417700">
                  <a:extLst>
                    <a:ext uri="{9D8B030D-6E8A-4147-A177-3AD203B41FA5}">
                      <a16:colId xmlns:a16="http://schemas.microsoft.com/office/drawing/2014/main" val="20004"/>
                    </a:ext>
                  </a:extLst>
                </a:gridCol>
                <a:gridCol w="1580800">
                  <a:extLst>
                    <a:ext uri="{9D8B030D-6E8A-4147-A177-3AD203B41FA5}">
                      <a16:colId xmlns:a16="http://schemas.microsoft.com/office/drawing/2014/main" val="20005"/>
                    </a:ext>
                  </a:extLst>
                </a:gridCol>
              </a:tblGrid>
              <a:tr h="371475">
                <a:tc>
                  <a:txBody>
                    <a:bodyPr/>
                    <a:lstStyle>
                      <a:defPPr/>
                    </a:lstStyle>
                    <a:p>
                      <a:pPr marL="63500" marR="63500" lvl="0" indent="0" algn="ctr" rtl="0">
                        <a:lnSpc>
                          <a:spcPct val="115000"/>
                        </a:lnSpc>
                        <a:spcBef>
                          <a:spcPct val="0"/>
                        </a:spcBef>
                        <a:spcAft>
                          <a:spcPct val="0"/>
                        </a:spcAft>
                        <a:buNone/>
                      </a:pPr>
                      <a:r>
                        <a:rPr lang="en-US" sz="1300" b="1">
                          <a:solidFill>
                            <a:srgbClr val="2F5496"/>
                          </a:solidFill>
                          <a:latin typeface="Calibri"/>
                          <a:ea typeface="Calibri"/>
                          <a:cs typeface="Calibri"/>
                          <a:sym typeface="Calibri"/>
                        </a:rPr>
                        <a:t>Protection Cluster</a:t>
                      </a:r>
                      <a:endParaRPr sz="1300" b="1">
                        <a:solidFill>
                          <a:srgbClr val="2F5496"/>
                        </a:solidFill>
                        <a:latin typeface="Calibri"/>
                        <a:ea typeface="Calibri"/>
                        <a:cs typeface="Calibri"/>
                        <a:sym typeface="Calibri"/>
                      </a:endParaRPr>
                    </a:p>
                    <a:p>
                      <a:pPr marL="63500" marR="63500" lvl="0" indent="0" algn="ctr" rtl="0">
                        <a:lnSpc>
                          <a:spcPct val="115000"/>
                        </a:lnSpc>
                        <a:spcBef>
                          <a:spcPct val="0"/>
                        </a:spcBef>
                        <a:spcAft>
                          <a:spcPct val="0"/>
                        </a:spcAft>
                        <a:buNone/>
                      </a:pPr>
                      <a:r>
                        <a:rPr lang="en-US" sz="1300" b="1">
                          <a:solidFill>
                            <a:srgbClr val="2F5496"/>
                          </a:solidFill>
                          <a:latin typeface="Calibri"/>
                          <a:ea typeface="Calibri"/>
                          <a:cs typeface="Calibri"/>
                          <a:sym typeface="Calibri"/>
                        </a:rPr>
                        <a:t>  Overarching Severity Scale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None/Minimal </a:t>
                      </a:r>
                      <a:endParaRPr sz="1300" b="1">
                        <a:latin typeface="Calibri"/>
                        <a:ea typeface="Calibri"/>
                        <a:cs typeface="Calibri"/>
                        <a:sym typeface="Calibri"/>
                      </a:endParaRPr>
                    </a:p>
                    <a:p>
                      <a:pPr marL="63500" marR="63500" lvl="0" indent="0" algn="ctr" rtl="0">
                        <a:lnSpc>
                          <a:spcPct val="115000"/>
                        </a:lnSpc>
                        <a:spcBef>
                          <a:spcPct val="0"/>
                        </a:spcBef>
                        <a:spcAft>
                          <a:spcPct val="0"/>
                        </a:spcAft>
                        <a:buNone/>
                      </a:pPr>
                      <a:r>
                        <a:rPr lang="en-US" sz="1300" b="1">
                          <a:latin typeface="Calibri"/>
                          <a:ea typeface="Calibri"/>
                          <a:cs typeface="Calibri"/>
                          <a:sym typeface="Calibri"/>
                        </a:rPr>
                        <a:t>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BE4D5"/>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Stress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7CAAC"/>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Severe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4B083"/>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Critical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C45911"/>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Catastrophic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833C0B"/>
                    </a:solidFill>
                  </a:tcPr>
                </a:tc>
                <a:extLst>
                  <a:ext uri="{0D108BD9-81ED-4DB2-BD59-A6C34878D82A}">
                    <a16:rowId xmlns:a16="http://schemas.microsoft.com/office/drawing/2014/main" val="10000"/>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1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FFFFFF"/>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F7CAAC"/>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2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solidFill>
                      <a:schemeClr val="lt1"/>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solidFill>
                      <a:srgbClr val="C45911"/>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3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solidFill>
                      <a:srgbClr val="C45911"/>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257" name="Google Shape;257;g9375f000e8_0_41"/>
          <p:cNvGraphicFramePr>
            <a:graphicFrameLocks noGrp="1"/>
          </p:cNvGraphicFramePr>
          <p:nvPr>
            <p:extLst>
              <p:ext uri="{D42A27DB-BD31-4B8C-83A1-F6EECF244321}">
                <p14:modId xmlns:p14="http://schemas.microsoft.com/office/powerpoint/2010/main" val="1770446225"/>
              </p:ext>
            </p:extLst>
          </p:nvPr>
        </p:nvGraphicFramePr>
        <p:xfrm>
          <a:off x="573175" y="4073825"/>
          <a:ext cx="10868025" cy="1816998"/>
        </p:xfrm>
        <a:graphic>
          <a:graphicData uri="http://schemas.openxmlformats.org/drawingml/2006/table">
            <a:tbl>
              <a:tblPr>
                <a:noFill/>
              </a:tblPr>
              <a:tblGrid>
                <a:gridCol w="3262950">
                  <a:extLst>
                    <a:ext uri="{9D8B030D-6E8A-4147-A177-3AD203B41FA5}">
                      <a16:colId xmlns:a16="http://schemas.microsoft.com/office/drawing/2014/main" val="20000"/>
                    </a:ext>
                  </a:extLst>
                </a:gridCol>
                <a:gridCol w="2132975">
                  <a:extLst>
                    <a:ext uri="{9D8B030D-6E8A-4147-A177-3AD203B41FA5}">
                      <a16:colId xmlns:a16="http://schemas.microsoft.com/office/drawing/2014/main" val="20001"/>
                    </a:ext>
                  </a:extLst>
                </a:gridCol>
                <a:gridCol w="1295025">
                  <a:extLst>
                    <a:ext uri="{9D8B030D-6E8A-4147-A177-3AD203B41FA5}">
                      <a16:colId xmlns:a16="http://schemas.microsoft.com/office/drawing/2014/main" val="20002"/>
                    </a:ext>
                  </a:extLst>
                </a:gridCol>
                <a:gridCol w="1142650">
                  <a:extLst>
                    <a:ext uri="{9D8B030D-6E8A-4147-A177-3AD203B41FA5}">
                      <a16:colId xmlns:a16="http://schemas.microsoft.com/office/drawing/2014/main" val="20003"/>
                    </a:ext>
                  </a:extLst>
                </a:gridCol>
                <a:gridCol w="1434675">
                  <a:extLst>
                    <a:ext uri="{9D8B030D-6E8A-4147-A177-3AD203B41FA5}">
                      <a16:colId xmlns:a16="http://schemas.microsoft.com/office/drawing/2014/main" val="20004"/>
                    </a:ext>
                  </a:extLst>
                </a:gridCol>
                <a:gridCol w="1599750">
                  <a:extLst>
                    <a:ext uri="{9D8B030D-6E8A-4147-A177-3AD203B41FA5}">
                      <a16:colId xmlns:a16="http://schemas.microsoft.com/office/drawing/2014/main" val="20005"/>
                    </a:ext>
                  </a:extLst>
                </a:gridCol>
              </a:tblGrid>
              <a:tr h="0">
                <a:tc>
                  <a:txBody>
                    <a:bodyPr/>
                    <a:lstStyle>
                      <a:defPPr/>
                    </a:lstStyle>
                    <a:p>
                      <a:pPr marL="63500" marR="63500" lvl="0" indent="0" algn="ctr" rtl="0">
                        <a:lnSpc>
                          <a:spcPct val="115000"/>
                        </a:lnSpc>
                        <a:spcBef>
                          <a:spcPct val="0"/>
                        </a:spcBef>
                        <a:spcAft>
                          <a:spcPct val="0"/>
                        </a:spcAft>
                        <a:buNone/>
                      </a:pPr>
                      <a:r>
                        <a:rPr lang="en-US" sz="1300" b="1">
                          <a:solidFill>
                            <a:srgbClr val="2F5496"/>
                          </a:solidFill>
                          <a:latin typeface="Calibri"/>
                          <a:ea typeface="Calibri"/>
                          <a:cs typeface="Calibri"/>
                          <a:sym typeface="Calibri"/>
                        </a:rPr>
                        <a:t>AoR</a:t>
                      </a:r>
                      <a:endParaRPr sz="1300" b="1">
                        <a:solidFill>
                          <a:srgbClr val="2F5496"/>
                        </a:solidFill>
                        <a:latin typeface="Calibri"/>
                        <a:ea typeface="Calibri"/>
                        <a:cs typeface="Calibri"/>
                        <a:sym typeface="Calibri"/>
                      </a:endParaRPr>
                    </a:p>
                    <a:p>
                      <a:pPr marL="63500" marR="63500" lvl="0" indent="0" algn="ctr" rtl="0">
                        <a:lnSpc>
                          <a:spcPct val="115000"/>
                        </a:lnSpc>
                        <a:spcBef>
                          <a:spcPct val="0"/>
                        </a:spcBef>
                        <a:spcAft>
                          <a:spcPct val="0"/>
                        </a:spcAft>
                        <a:buNone/>
                      </a:pPr>
                      <a:r>
                        <a:rPr lang="en-US" sz="1300" b="1">
                          <a:solidFill>
                            <a:srgbClr val="2F5496"/>
                          </a:solidFill>
                          <a:latin typeface="Calibri"/>
                          <a:ea typeface="Calibri"/>
                          <a:cs typeface="Calibri"/>
                          <a:sym typeface="Calibri"/>
                        </a:rPr>
                        <a:t>   Specific Severity Scale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None/Minimal </a:t>
                      </a:r>
                      <a:endParaRPr sz="1300" b="1">
                        <a:latin typeface="Calibri"/>
                        <a:ea typeface="Calibri"/>
                        <a:cs typeface="Calibri"/>
                        <a:sym typeface="Calibri"/>
                      </a:endParaRPr>
                    </a:p>
                    <a:p>
                      <a:pPr marL="63500" marR="63500" lvl="0" indent="0" algn="ctr" rtl="0">
                        <a:lnSpc>
                          <a:spcPct val="115000"/>
                        </a:lnSpc>
                        <a:spcBef>
                          <a:spcPct val="0"/>
                        </a:spcBef>
                        <a:spcAft>
                          <a:spcPct val="0"/>
                        </a:spcAft>
                        <a:buNone/>
                      </a:pPr>
                      <a:r>
                        <a:rPr lang="en-US" sz="1300" b="1">
                          <a:latin typeface="Calibri"/>
                          <a:ea typeface="Calibri"/>
                          <a:cs typeface="Calibri"/>
                          <a:sym typeface="Calibri"/>
                        </a:rPr>
                        <a:t>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BE4D5"/>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Stress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7CAAC"/>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Severe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4B083"/>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Critical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C45911"/>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Catastrophic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833C0B"/>
                    </a:solidFill>
                  </a:tcPr>
                </a:tc>
                <a:extLst>
                  <a:ext uri="{0D108BD9-81ED-4DB2-BD59-A6C34878D82A}">
                    <a16:rowId xmlns:a16="http://schemas.microsoft.com/office/drawing/2014/main" val="10000"/>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1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FFFFFF"/>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FBE4D5"/>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2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solidFill>
                      <a:srgbClr val="F4B083"/>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3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solidFill>
                      <a:srgbClr val="C45911"/>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9375f000e8_0_62"/>
          <p:cNvSpPr txBox="1">
            <a:spLocks noGrp="1"/>
          </p:cNvSpPr>
          <p:nvPr>
            <p:ph type="title"/>
          </p:nvPr>
        </p:nvSpPr>
        <p:spPr>
          <a:xfrm>
            <a:off x="130629" y="296569"/>
            <a:ext cx="11796000" cy="899700"/>
          </a:xfrm>
          <a:prstGeom prst="rect">
            <a:avLst/>
          </a:prstGeom>
          <a:solidFill>
            <a:schemeClr val="lt1"/>
          </a:solidFill>
          <a:ln>
            <a:noFill/>
          </a:ln>
        </p:spPr>
        <p:txBody>
          <a:bodyPr spcFirstLastPara="1" wrap="square" lIns="91425" tIns="45700" rIns="91425" bIns="45700" anchor="b" anchorCtr="0">
            <a:noAutofit/>
          </a:bodyPr>
          <a:lstStyle>
            <a:defPPr/>
          </a:lstStyle>
          <a:p>
            <a:pPr marL="0" marR="0" lvl="0" indent="0" algn="ctr" defTabSz="914400" rtl="0" fontAlgn="auto">
              <a:lnSpc>
                <a:spcPct val="90000"/>
              </a:lnSpc>
              <a:spcBef>
                <a:spcPct val="0"/>
              </a:spcBef>
              <a:spcAft>
                <a:spcPct val="0"/>
              </a:spcAft>
              <a:buClr>
                <a:srgbClr val="FFC000"/>
              </a:buClr>
              <a:buSzPts val="4000"/>
              <a:buFont typeface="Calibri"/>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3000" b="1"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rPr>
              <a:t>EXAMPLE</a:t>
            </a:r>
            <a:endParaRPr sz="3000" b="1"/>
          </a:p>
          <a:p>
            <a:pPr marL="0" marR="0" lvl="0" indent="0" algn="ctr" defTabSz="914400" fontAlgn="auto">
              <a:lnSpc>
                <a:spcPct val="90000"/>
              </a:lnSpc>
              <a:spcBef>
                <a:spcPct val="0"/>
              </a:spcBef>
              <a:spcAft>
                <a:spcPct val="0"/>
              </a:spcAft>
              <a:buClr>
                <a:srgbClr val="00AEEF"/>
              </a:buClr>
              <a:buSzPts val="3000"/>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26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t>Step 3. Joint analysis Severity scale scoring</a:t>
            </a:r>
            <a:endParaRPr sz="2600" b="1">
              <a:solidFill>
                <a:srgbClr val="00AEEF"/>
              </a:solidFill>
            </a:endParaRPr>
          </a:p>
        </p:txBody>
      </p:sp>
      <p:sp>
        <p:nvSpPr>
          <p:cNvPr id="264" name="Google Shape;264;g9375f000e8_0_6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stStyle>
          <a:p>
            <a:pPr marL="0" marR="0" lvl="0" indent="0" algn="l" rtl="0">
              <a:lnSpc>
                <a:spcPct val="115000"/>
              </a:lnSpc>
              <a:spcBef>
                <a:spcPct val="0"/>
              </a:spcBef>
              <a:spcAft>
                <a:spcPct val="0"/>
              </a:spcAft>
              <a:buNone/>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1100" b="0" i="0" u="none" strike="noStrike" cap="none" normalizeH="0" noProof="0">
                <a:solidFill>
                  <a:srgbClr val="000000"/>
                </a:solidFill>
                <a:highlight>
                  <a:srgbClr val="FFFFFF"/>
                </a:highlight>
                <a:uLnTx/>
                <a:uFillTx/>
                <a:latin typeface="Calibri"/>
                <a:ea typeface="Calibri"/>
                <a:cs typeface="Calibri"/>
                <a:sym typeface="Calibri"/>
              </a:rPr>
              <a:t> </a:t>
            </a:r>
            <a:endParaRPr sz="1100">
              <a:highlight>
                <a:srgbClr val="FFFFFF"/>
              </a:highlight>
              <a:latin typeface="Calibri"/>
              <a:ea typeface="Calibri"/>
              <a:cs typeface="Calibri"/>
              <a:sym typeface="Calibri"/>
            </a:endParaRPr>
          </a:p>
        </p:txBody>
      </p:sp>
      <p:sp>
        <p:nvSpPr>
          <p:cNvPr id="265" name="Google Shape;265;g9375f000e8_0_6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stStyle>
          <a:p>
            <a:pPr marL="0" marR="0" lvl="0" indent="0" algn="l" rtl="0">
              <a:lnSpc>
                <a:spcPct val="115000"/>
              </a:lnSpc>
              <a:spcBef>
                <a:spcPct val="0"/>
              </a:spcBef>
              <a:spcAft>
                <a:spcPct val="0"/>
              </a:spcAft>
              <a:buNone/>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1100" b="0" i="0" u="none" strike="noStrike" cap="none" normalizeH="0" noProof="0">
                <a:solidFill>
                  <a:srgbClr val="000000"/>
                </a:solidFill>
                <a:highlight>
                  <a:srgbClr val="FFFFFF"/>
                </a:highlight>
                <a:uLnTx/>
                <a:uFillTx/>
                <a:latin typeface="Calibri"/>
                <a:ea typeface="Calibri"/>
                <a:cs typeface="Calibri"/>
                <a:sym typeface="Calibri"/>
              </a:rPr>
              <a:t> </a:t>
            </a:r>
            <a:endParaRPr sz="1100">
              <a:highlight>
                <a:srgbClr val="FFFFFF"/>
              </a:highlight>
              <a:latin typeface="Calibri"/>
              <a:ea typeface="Calibri"/>
              <a:cs typeface="Calibri"/>
              <a:sym typeface="Calibri"/>
            </a:endParaRPr>
          </a:p>
          <a:p>
            <a:pPr marL="0" marR="0" lvl="0" indent="0" algn="l" rtl="0">
              <a:lnSpc>
                <a:spcPct val="115000"/>
              </a:lnSpc>
              <a:spcBef>
                <a:spcPct val="0"/>
              </a:spcBef>
              <a:spcAft>
                <a:spcPct val="0"/>
              </a:spcAft>
              <a:buNone/>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1100" b="0" i="0" u="none" strike="noStrike" cap="none" normalizeH="0" noProof="0">
                <a:solidFill>
                  <a:srgbClr val="000000"/>
                </a:solidFill>
                <a:highlight>
                  <a:srgbClr val="FFFFFF"/>
                </a:highlight>
                <a:uLnTx/>
                <a:uFillTx/>
                <a:latin typeface="Calibri"/>
                <a:ea typeface="Calibri"/>
                <a:cs typeface="Calibri"/>
                <a:sym typeface="Calibri"/>
              </a:rPr>
              <a:t> </a:t>
            </a:r>
            <a:endParaRPr sz="1100">
              <a:highlight>
                <a:srgbClr val="FFFFFF"/>
              </a:highlight>
              <a:latin typeface="Calibri"/>
              <a:ea typeface="Calibri"/>
              <a:cs typeface="Calibri"/>
              <a:sym typeface="Calibri"/>
            </a:endParaRPr>
          </a:p>
        </p:txBody>
      </p:sp>
      <p:graphicFrame>
        <p:nvGraphicFramePr>
          <p:cNvPr id="266" name="Google Shape;266;g9375f000e8_0_62"/>
          <p:cNvGraphicFramePr>
            <a:graphicFrameLocks noGrp="1"/>
          </p:cNvGraphicFramePr>
          <p:nvPr/>
        </p:nvGraphicFramePr>
        <p:xfrm>
          <a:off x="573175" y="1852600"/>
          <a:ext cx="10739425" cy="1816998"/>
        </p:xfrm>
        <a:graphic>
          <a:graphicData uri="http://schemas.openxmlformats.org/drawingml/2006/table">
            <a:tbl>
              <a:tblPr>
                <a:noFill/>
              </a:tblPr>
              <a:tblGrid>
                <a:gridCol w="3224350">
                  <a:extLst>
                    <a:ext uri="{9D8B030D-6E8A-4147-A177-3AD203B41FA5}">
                      <a16:colId xmlns:a16="http://schemas.microsoft.com/office/drawing/2014/main" val="20000"/>
                    </a:ext>
                  </a:extLst>
                </a:gridCol>
                <a:gridCol w="2107750">
                  <a:extLst>
                    <a:ext uri="{9D8B030D-6E8A-4147-A177-3AD203B41FA5}">
                      <a16:colId xmlns:a16="http://schemas.microsoft.com/office/drawing/2014/main" val="20001"/>
                    </a:ext>
                  </a:extLst>
                </a:gridCol>
                <a:gridCol w="1279700">
                  <a:extLst>
                    <a:ext uri="{9D8B030D-6E8A-4147-A177-3AD203B41FA5}">
                      <a16:colId xmlns:a16="http://schemas.microsoft.com/office/drawing/2014/main" val="20002"/>
                    </a:ext>
                  </a:extLst>
                </a:gridCol>
                <a:gridCol w="1129125">
                  <a:extLst>
                    <a:ext uri="{9D8B030D-6E8A-4147-A177-3AD203B41FA5}">
                      <a16:colId xmlns:a16="http://schemas.microsoft.com/office/drawing/2014/main" val="20003"/>
                    </a:ext>
                  </a:extLst>
                </a:gridCol>
                <a:gridCol w="1417700">
                  <a:extLst>
                    <a:ext uri="{9D8B030D-6E8A-4147-A177-3AD203B41FA5}">
                      <a16:colId xmlns:a16="http://schemas.microsoft.com/office/drawing/2014/main" val="20004"/>
                    </a:ext>
                  </a:extLst>
                </a:gridCol>
                <a:gridCol w="1580800">
                  <a:extLst>
                    <a:ext uri="{9D8B030D-6E8A-4147-A177-3AD203B41FA5}">
                      <a16:colId xmlns:a16="http://schemas.microsoft.com/office/drawing/2014/main" val="20005"/>
                    </a:ext>
                  </a:extLst>
                </a:gridCol>
              </a:tblGrid>
              <a:tr h="371475">
                <a:tc>
                  <a:txBody>
                    <a:bodyPr/>
                    <a:lstStyle>
                      <a:defPPr/>
                    </a:lstStyle>
                    <a:p>
                      <a:pPr marL="63500" marR="63500" lvl="0" indent="0" algn="ctr" rtl="0">
                        <a:lnSpc>
                          <a:spcPct val="115000"/>
                        </a:lnSpc>
                        <a:spcBef>
                          <a:spcPct val="0"/>
                        </a:spcBef>
                        <a:spcAft>
                          <a:spcPct val="0"/>
                        </a:spcAft>
                        <a:buNone/>
                      </a:pPr>
                      <a:r>
                        <a:rPr lang="en-US" sz="1300" b="1">
                          <a:solidFill>
                            <a:srgbClr val="2F5496"/>
                          </a:solidFill>
                          <a:latin typeface="Calibri"/>
                          <a:ea typeface="Calibri"/>
                          <a:cs typeface="Calibri"/>
                          <a:sym typeface="Calibri"/>
                        </a:rPr>
                        <a:t>Protection Cluster</a:t>
                      </a:r>
                      <a:endParaRPr sz="1300" b="1">
                        <a:solidFill>
                          <a:srgbClr val="2F5496"/>
                        </a:solidFill>
                        <a:latin typeface="Calibri"/>
                        <a:ea typeface="Calibri"/>
                        <a:cs typeface="Calibri"/>
                        <a:sym typeface="Calibri"/>
                      </a:endParaRPr>
                    </a:p>
                    <a:p>
                      <a:pPr marL="63500" marR="63500" lvl="0" indent="0" algn="ctr" rtl="0">
                        <a:lnSpc>
                          <a:spcPct val="115000"/>
                        </a:lnSpc>
                        <a:spcBef>
                          <a:spcPct val="0"/>
                        </a:spcBef>
                        <a:spcAft>
                          <a:spcPct val="0"/>
                        </a:spcAft>
                        <a:buNone/>
                      </a:pPr>
                      <a:r>
                        <a:rPr lang="en-US" sz="1300" b="1">
                          <a:solidFill>
                            <a:srgbClr val="2F5496"/>
                          </a:solidFill>
                          <a:latin typeface="Calibri"/>
                          <a:ea typeface="Calibri"/>
                          <a:cs typeface="Calibri"/>
                          <a:sym typeface="Calibri"/>
                        </a:rPr>
                        <a:t>  Overarching Severity Scale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None/Minimal </a:t>
                      </a:r>
                      <a:endParaRPr sz="1300" b="1">
                        <a:latin typeface="Calibri"/>
                        <a:ea typeface="Calibri"/>
                        <a:cs typeface="Calibri"/>
                        <a:sym typeface="Calibri"/>
                      </a:endParaRPr>
                    </a:p>
                    <a:p>
                      <a:pPr marL="63500" marR="63500" lvl="0" indent="0" algn="ctr" rtl="0">
                        <a:lnSpc>
                          <a:spcPct val="115000"/>
                        </a:lnSpc>
                        <a:spcBef>
                          <a:spcPct val="0"/>
                        </a:spcBef>
                        <a:spcAft>
                          <a:spcPct val="0"/>
                        </a:spcAft>
                        <a:buNone/>
                      </a:pPr>
                      <a:r>
                        <a:rPr lang="en-US" sz="1300" b="1">
                          <a:latin typeface="Calibri"/>
                          <a:ea typeface="Calibri"/>
                          <a:cs typeface="Calibri"/>
                          <a:sym typeface="Calibri"/>
                        </a:rPr>
                        <a:t>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BE4D5"/>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Stress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7CAAC"/>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Severe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4B083"/>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Critical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C45911"/>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Catastrophic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833C0B"/>
                    </a:solidFill>
                  </a:tcPr>
                </a:tc>
                <a:extLst>
                  <a:ext uri="{0D108BD9-81ED-4DB2-BD59-A6C34878D82A}">
                    <a16:rowId xmlns:a16="http://schemas.microsoft.com/office/drawing/2014/main" val="10000"/>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1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FFFFFF"/>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chemeClr val="lt1"/>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F6B26B"/>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2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solidFill>
                      <a:schemeClr val="lt1"/>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solidFill>
                      <a:srgbClr val="C45911"/>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3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solidFill>
                      <a:schemeClr val="lt1"/>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solidFill>
                      <a:srgbClr val="783F04"/>
                    </a:solidFill>
                  </a:tcPr>
                </a:tc>
                <a:extLst>
                  <a:ext uri="{0D108BD9-81ED-4DB2-BD59-A6C34878D82A}">
                    <a16:rowId xmlns:a16="http://schemas.microsoft.com/office/drawing/2014/main" val="10003"/>
                  </a:ext>
                </a:extLst>
              </a:tr>
            </a:tbl>
          </a:graphicData>
        </a:graphic>
      </p:graphicFrame>
      <p:graphicFrame>
        <p:nvGraphicFramePr>
          <p:cNvPr id="267" name="Google Shape;267;g9375f000e8_0_62"/>
          <p:cNvGraphicFramePr>
            <a:graphicFrameLocks noGrp="1"/>
          </p:cNvGraphicFramePr>
          <p:nvPr>
            <p:extLst>
              <p:ext uri="{D42A27DB-BD31-4B8C-83A1-F6EECF244321}">
                <p14:modId xmlns:p14="http://schemas.microsoft.com/office/powerpoint/2010/main" val="556022271"/>
              </p:ext>
            </p:extLst>
          </p:nvPr>
        </p:nvGraphicFramePr>
        <p:xfrm>
          <a:off x="573175" y="4073825"/>
          <a:ext cx="10868025" cy="1816998"/>
        </p:xfrm>
        <a:graphic>
          <a:graphicData uri="http://schemas.openxmlformats.org/drawingml/2006/table">
            <a:tbl>
              <a:tblPr>
                <a:noFill/>
              </a:tblPr>
              <a:tblGrid>
                <a:gridCol w="3262950">
                  <a:extLst>
                    <a:ext uri="{9D8B030D-6E8A-4147-A177-3AD203B41FA5}">
                      <a16:colId xmlns:a16="http://schemas.microsoft.com/office/drawing/2014/main" val="20000"/>
                    </a:ext>
                  </a:extLst>
                </a:gridCol>
                <a:gridCol w="2132975">
                  <a:extLst>
                    <a:ext uri="{9D8B030D-6E8A-4147-A177-3AD203B41FA5}">
                      <a16:colId xmlns:a16="http://schemas.microsoft.com/office/drawing/2014/main" val="20001"/>
                    </a:ext>
                  </a:extLst>
                </a:gridCol>
                <a:gridCol w="1295025">
                  <a:extLst>
                    <a:ext uri="{9D8B030D-6E8A-4147-A177-3AD203B41FA5}">
                      <a16:colId xmlns:a16="http://schemas.microsoft.com/office/drawing/2014/main" val="20002"/>
                    </a:ext>
                  </a:extLst>
                </a:gridCol>
                <a:gridCol w="1142650">
                  <a:extLst>
                    <a:ext uri="{9D8B030D-6E8A-4147-A177-3AD203B41FA5}">
                      <a16:colId xmlns:a16="http://schemas.microsoft.com/office/drawing/2014/main" val="20003"/>
                    </a:ext>
                  </a:extLst>
                </a:gridCol>
                <a:gridCol w="1434675">
                  <a:extLst>
                    <a:ext uri="{9D8B030D-6E8A-4147-A177-3AD203B41FA5}">
                      <a16:colId xmlns:a16="http://schemas.microsoft.com/office/drawing/2014/main" val="20004"/>
                    </a:ext>
                  </a:extLst>
                </a:gridCol>
                <a:gridCol w="1599750">
                  <a:extLst>
                    <a:ext uri="{9D8B030D-6E8A-4147-A177-3AD203B41FA5}">
                      <a16:colId xmlns:a16="http://schemas.microsoft.com/office/drawing/2014/main" val="20005"/>
                    </a:ext>
                  </a:extLst>
                </a:gridCol>
              </a:tblGrid>
              <a:tr h="0">
                <a:tc>
                  <a:txBody>
                    <a:bodyPr/>
                    <a:lstStyle>
                      <a:defPPr/>
                    </a:lstStyle>
                    <a:p>
                      <a:pPr marL="63500" marR="63500" lvl="0" indent="0" algn="ctr" rtl="0">
                        <a:lnSpc>
                          <a:spcPct val="115000"/>
                        </a:lnSpc>
                        <a:spcBef>
                          <a:spcPct val="0"/>
                        </a:spcBef>
                        <a:spcAft>
                          <a:spcPct val="0"/>
                        </a:spcAft>
                        <a:buNone/>
                      </a:pPr>
                      <a:r>
                        <a:rPr lang="en-US" sz="1300" b="1">
                          <a:solidFill>
                            <a:srgbClr val="2F5496"/>
                          </a:solidFill>
                          <a:latin typeface="Calibri"/>
                          <a:ea typeface="Calibri"/>
                          <a:cs typeface="Calibri"/>
                          <a:sym typeface="Calibri"/>
                        </a:rPr>
                        <a:t>AoR</a:t>
                      </a:r>
                      <a:endParaRPr sz="1300" b="1">
                        <a:solidFill>
                          <a:srgbClr val="2F5496"/>
                        </a:solidFill>
                        <a:latin typeface="Calibri"/>
                        <a:ea typeface="Calibri"/>
                        <a:cs typeface="Calibri"/>
                        <a:sym typeface="Calibri"/>
                      </a:endParaRPr>
                    </a:p>
                    <a:p>
                      <a:pPr marL="63500" marR="63500" lvl="0" indent="0" algn="ctr" rtl="0">
                        <a:lnSpc>
                          <a:spcPct val="115000"/>
                        </a:lnSpc>
                        <a:spcBef>
                          <a:spcPct val="0"/>
                        </a:spcBef>
                        <a:spcAft>
                          <a:spcPct val="0"/>
                        </a:spcAft>
                        <a:buNone/>
                      </a:pPr>
                      <a:r>
                        <a:rPr lang="en-US" sz="1300" b="1">
                          <a:solidFill>
                            <a:srgbClr val="2F5496"/>
                          </a:solidFill>
                          <a:latin typeface="Calibri"/>
                          <a:ea typeface="Calibri"/>
                          <a:cs typeface="Calibri"/>
                          <a:sym typeface="Calibri"/>
                        </a:rPr>
                        <a:t>   Specific Severity Scale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None/Minimal </a:t>
                      </a:r>
                      <a:endParaRPr sz="1300" b="1">
                        <a:latin typeface="Calibri"/>
                        <a:ea typeface="Calibri"/>
                        <a:cs typeface="Calibri"/>
                        <a:sym typeface="Calibri"/>
                      </a:endParaRPr>
                    </a:p>
                    <a:p>
                      <a:pPr marL="63500" marR="63500" lvl="0" indent="0" algn="ctr" rtl="0">
                        <a:lnSpc>
                          <a:spcPct val="115000"/>
                        </a:lnSpc>
                        <a:spcBef>
                          <a:spcPct val="0"/>
                        </a:spcBef>
                        <a:spcAft>
                          <a:spcPct val="0"/>
                        </a:spcAft>
                        <a:buNone/>
                      </a:pPr>
                      <a:r>
                        <a:rPr lang="en-US" sz="1300" b="1">
                          <a:latin typeface="Calibri"/>
                          <a:ea typeface="Calibri"/>
                          <a:cs typeface="Calibri"/>
                          <a:sym typeface="Calibri"/>
                        </a:rPr>
                        <a:t>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BE4D5"/>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Stress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7CAAC"/>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Severe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F4B083"/>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Critical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C45911"/>
                    </a:solidFill>
                  </a:tcPr>
                </a:tc>
                <a:tc>
                  <a:txBody>
                    <a:bodyPr/>
                    <a:lstStyle>
                      <a:defPPr/>
                    </a:lstStyle>
                    <a:p>
                      <a:pPr marL="63500" marR="63500" lvl="0" indent="0" algn="ctr" rtl="0">
                        <a:lnSpc>
                          <a:spcPct val="115000"/>
                        </a:lnSpc>
                        <a:spcBef>
                          <a:spcPct val="0"/>
                        </a:spcBef>
                        <a:spcAft>
                          <a:spcPct val="0"/>
                        </a:spcAft>
                        <a:buNone/>
                      </a:pPr>
                      <a:r>
                        <a:rPr lang="en-US" sz="1300" b="1">
                          <a:latin typeface="Calibri"/>
                          <a:ea typeface="Calibri"/>
                          <a:cs typeface="Calibri"/>
                          <a:sym typeface="Calibri"/>
                        </a:rPr>
                        <a:t>Catastrophic </a:t>
                      </a:r>
                      <a:endParaRPr sz="1300" b="1">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rgbClr val="833C0B"/>
                    </a:solidFill>
                  </a:tcPr>
                </a:tc>
                <a:extLst>
                  <a:ext uri="{0D108BD9-81ED-4DB2-BD59-A6C34878D82A}">
                    <a16:rowId xmlns:a16="http://schemas.microsoft.com/office/drawing/2014/main" val="10000"/>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1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FFFFFF"/>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chemeClr val="lt1"/>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F4B083"/>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2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solidFill>
                      <a:srgbClr val="F4B083"/>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0">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Area 3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solidFill>
                      <a:srgbClr val="C45911"/>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latin typeface="Calibri"/>
                          <a:ea typeface="Calibri"/>
                          <a:cs typeface="Calibri"/>
                          <a:sym typeface="Calibri"/>
                        </a:rPr>
                        <a:t> </a:t>
                      </a:r>
                      <a:endParaRPr sz="13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9375f000e8_0_71"/>
          <p:cNvSpPr txBox="1">
            <a:spLocks noGrp="1"/>
          </p:cNvSpPr>
          <p:nvPr>
            <p:ph type="title"/>
          </p:nvPr>
        </p:nvSpPr>
        <p:spPr>
          <a:xfrm>
            <a:off x="130629" y="147484"/>
            <a:ext cx="11796000" cy="899700"/>
          </a:xfrm>
          <a:prstGeom prst="rect">
            <a:avLst/>
          </a:prstGeom>
          <a:solidFill>
            <a:schemeClr val="lt1"/>
          </a:solidFill>
          <a:ln>
            <a:noFill/>
          </a:ln>
        </p:spPr>
        <p:txBody>
          <a:bodyPr spcFirstLastPara="1" wrap="square" lIns="91425" tIns="45700" rIns="91425" bIns="45700" anchor="b" anchorCtr="0">
            <a:noAutofit/>
          </a:bodyPr>
          <a:lstStyle>
            <a:defPPr/>
          </a:lstStyle>
          <a:p>
            <a:pPr marL="0" marR="0" lvl="0" indent="0" algn="ctr" defTabSz="914400" fontAlgn="auto">
              <a:lnSpc>
                <a:spcPct val="90000"/>
              </a:lnSpc>
              <a:spcBef>
                <a:spcPct val="0"/>
              </a:spcBef>
              <a:spcAft>
                <a:spcPct val="0"/>
              </a:spcAft>
              <a:buClr>
                <a:srgbClr val="00AEEF"/>
              </a:buClr>
              <a:buSzPts val="3000"/>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26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t>Tips/recommendations on indicators</a:t>
            </a:r>
            <a:endParaRPr sz="2600" b="1">
              <a:solidFill>
                <a:srgbClr val="00AEEF"/>
              </a:solidFill>
            </a:endParaRPr>
          </a:p>
        </p:txBody>
      </p:sp>
      <p:sp>
        <p:nvSpPr>
          <p:cNvPr id="275" name="Google Shape;275;g9375f000e8_0_71"/>
          <p:cNvSpPr/>
          <p:nvPr/>
        </p:nvSpPr>
        <p:spPr>
          <a:xfrm>
            <a:off x="473706" y="1331775"/>
            <a:ext cx="11492700" cy="5283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stStyle>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400" b="0" i="0" u="none" strike="noStrike" cap="none" normalizeH="0" noProof="0">
                <a:solidFill>
                  <a:schemeClr val="tx1"/>
                </a:solidFill>
                <a:uLnTx/>
                <a:uFillTx/>
                <a:latin typeface="Calibri"/>
                <a:cs typeface="Calibri"/>
                <a:sym typeface="Calibri"/>
              </a:rPr>
              <a:t>It is feasible to use context-based and protection inter-sectoral indicators for the overarching  and AoR Specific severity scales. First action should be always to </a:t>
            </a:r>
            <a:r>
              <a:rPr kumimoji="0" lang="en-US" sz="2400" b="1" i="0" u="none" strike="noStrike" cap="none" normalizeH="0" noProof="0">
                <a:solidFill>
                  <a:schemeClr val="tx1"/>
                </a:solidFill>
                <a:uLnTx/>
                <a:uFillTx/>
                <a:latin typeface="Calibri"/>
                <a:cs typeface="Calibri"/>
                <a:sym typeface="Calibri"/>
              </a:rPr>
              <a:t>jointly decide where and how each indicator will be used.</a:t>
            </a:r>
            <a:endParaRPr sz="2400" b="1">
              <a:solidFill>
                <a:schemeClr val="tx1"/>
              </a:solidFill>
              <a:latin typeface="Calibri"/>
              <a:cs typeface="Calibri"/>
              <a:sym typeface="Calibri"/>
            </a:endParaRP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400" b="0" i="0" u="none" strike="noStrike" cap="none" normalizeH="0" noProof="0">
                <a:solidFill>
                  <a:schemeClr val="tx1"/>
                </a:solidFill>
                <a:uLnTx/>
                <a:uFillTx/>
                <a:latin typeface="Calibri"/>
                <a:cs typeface="Calibri"/>
                <a:sym typeface="Calibri"/>
              </a:rPr>
              <a:t>Focus of the </a:t>
            </a:r>
            <a:r>
              <a:rPr kumimoji="0" lang="en-US" sz="2400" b="1" i="0" u="none" strike="noStrike" cap="none" normalizeH="0" noProof="0">
                <a:solidFill>
                  <a:schemeClr val="tx1"/>
                </a:solidFill>
                <a:uLnTx/>
                <a:uFillTx/>
                <a:latin typeface="Calibri"/>
                <a:cs typeface="Calibri"/>
                <a:sym typeface="Calibri"/>
              </a:rPr>
              <a:t>PC and AoR analysis should be always in the most affected areas </a:t>
            </a:r>
            <a:r>
              <a:rPr kumimoji="0" lang="en-US" sz="2400" b="0" i="0" u="none" strike="noStrike" cap="none" normalizeH="0" noProof="0">
                <a:solidFill>
                  <a:schemeClr val="tx1"/>
                </a:solidFill>
                <a:uLnTx/>
                <a:uFillTx/>
                <a:latin typeface="Calibri"/>
                <a:cs typeface="Calibri"/>
                <a:sym typeface="Calibri"/>
              </a:rPr>
              <a:t>and with the </a:t>
            </a:r>
            <a:r>
              <a:rPr kumimoji="0" lang="en-US" sz="2400" b="1" i="0" u="none" strike="noStrike" cap="none" normalizeH="0" noProof="0">
                <a:solidFill>
                  <a:schemeClr val="tx1"/>
                </a:solidFill>
                <a:uLnTx/>
                <a:uFillTx/>
                <a:latin typeface="Calibri"/>
                <a:cs typeface="Calibri"/>
                <a:sym typeface="Calibri"/>
              </a:rPr>
              <a:t>most affected groups</a:t>
            </a:r>
            <a:r>
              <a:rPr kumimoji="0" lang="en-US" sz="2400" b="0" i="0" u="none" strike="noStrike" cap="none" normalizeH="0" noProof="0">
                <a:solidFill>
                  <a:schemeClr val="tx1"/>
                </a:solidFill>
                <a:uLnTx/>
                <a:uFillTx/>
                <a:latin typeface="Calibri"/>
                <a:cs typeface="Calibri"/>
                <a:sym typeface="Calibri"/>
              </a:rPr>
              <a:t> prioritized in the context-based analysis.</a:t>
            </a:r>
            <a:endParaRPr sz="2400">
              <a:solidFill>
                <a:schemeClr val="tx1"/>
              </a:solidFill>
              <a:latin typeface="Calibri"/>
              <a:cs typeface="Calibri"/>
              <a:sym typeface="Calibri"/>
            </a:endParaRP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400" b="0" i="0" u="none" strike="noStrike" cap="none" normalizeH="0" noProof="0">
                <a:solidFill>
                  <a:schemeClr val="tx1"/>
                </a:solidFill>
                <a:uLnTx/>
                <a:uFillTx/>
                <a:latin typeface="Calibri"/>
                <a:cs typeface="Calibri"/>
                <a:sym typeface="Calibri"/>
              </a:rPr>
              <a:t>The use of </a:t>
            </a:r>
            <a:r>
              <a:rPr kumimoji="0" lang="en-US" sz="2400" b="1" i="0" u="none" strike="noStrike" cap="none" normalizeH="0" noProof="0">
                <a:solidFill>
                  <a:schemeClr val="tx1"/>
                </a:solidFill>
                <a:uLnTx/>
                <a:uFillTx/>
                <a:latin typeface="Calibri"/>
                <a:cs typeface="Calibri"/>
                <a:sym typeface="Calibri"/>
              </a:rPr>
              <a:t>other sectors’ indicators in the overarching and AoR specific scale is recommended</a:t>
            </a:r>
            <a:r>
              <a:rPr kumimoji="0" lang="en-US" sz="2400" b="0" i="0" u="none" strike="noStrike" cap="none" normalizeH="0" noProof="0">
                <a:solidFill>
                  <a:schemeClr val="tx1"/>
                </a:solidFill>
                <a:uLnTx/>
                <a:uFillTx/>
                <a:latin typeface="Calibri"/>
                <a:cs typeface="Calibri"/>
                <a:sym typeface="Calibri"/>
              </a:rPr>
              <a:t>, it will reinforce the centrality of protection of our analysis.</a:t>
            </a:r>
            <a:endParaRPr sz="2400">
              <a:solidFill>
                <a:schemeClr val="tx1"/>
              </a:solidFill>
              <a:latin typeface="Calibri"/>
              <a:cs typeface="Calibri"/>
              <a:sym typeface="Calibri"/>
            </a:endParaRP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endParaRPr sz="2400">
              <a:solidFill>
                <a:schemeClr val="tx1"/>
              </a:solidFill>
              <a:latin typeface="Calibri"/>
              <a:cs typeface="Calibri"/>
            </a:endParaRP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endParaRPr sz="2400">
              <a:solidFill>
                <a:schemeClr val="tx1"/>
              </a:solidFill>
              <a:latin typeface="Calibri"/>
              <a:cs typeface="Calibri"/>
              <a:sym typeface="Calibri"/>
            </a:endParaRPr>
          </a:p>
        </p:txBody>
      </p:sp>
    </p:spTree>
    <p:extLst>
      <p:ext uri="{BB962C8B-B14F-4D97-AF65-F5344CB8AC3E}">
        <p14:creationId xmlns:p14="http://schemas.microsoft.com/office/powerpoint/2010/main" val="10099088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9375f000e8_0_71"/>
          <p:cNvSpPr txBox="1">
            <a:spLocks noGrp="1"/>
          </p:cNvSpPr>
          <p:nvPr>
            <p:ph type="title"/>
          </p:nvPr>
        </p:nvSpPr>
        <p:spPr>
          <a:xfrm>
            <a:off x="130629" y="147484"/>
            <a:ext cx="11796000" cy="899700"/>
          </a:xfrm>
          <a:prstGeom prst="rect">
            <a:avLst/>
          </a:prstGeom>
          <a:solidFill>
            <a:schemeClr val="lt1"/>
          </a:solidFill>
          <a:ln>
            <a:noFill/>
          </a:ln>
        </p:spPr>
        <p:txBody>
          <a:bodyPr spcFirstLastPara="1" wrap="square" lIns="91425" tIns="45700" rIns="91425" bIns="45700" anchor="b" anchorCtr="0">
            <a:noAutofit/>
          </a:bodyPr>
          <a:lstStyle>
            <a:defPPr/>
          </a:lstStyle>
          <a:p>
            <a:pPr marL="0" marR="0" lvl="0" indent="0" algn="ctr" defTabSz="914400" rtl="0" fontAlgn="auto">
              <a:lnSpc>
                <a:spcPct val="90000"/>
              </a:lnSpc>
              <a:spcBef>
                <a:spcPct val="0"/>
              </a:spcBef>
              <a:spcAft>
                <a:spcPct val="0"/>
              </a:spcAft>
              <a:buClr>
                <a:srgbClr val="FFC000"/>
              </a:buClr>
              <a:buSzPts val="4000"/>
              <a:buFont typeface="Calibri"/>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3000" b="1"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rPr>
              <a:t>EXAMPLE</a:t>
            </a:r>
            <a:endParaRPr sz="3000" b="1"/>
          </a:p>
          <a:p>
            <a:pPr marL="0" marR="0" lvl="0" indent="0" algn="ctr" defTabSz="914400" fontAlgn="auto">
              <a:lnSpc>
                <a:spcPct val="90000"/>
              </a:lnSpc>
              <a:spcBef>
                <a:spcPct val="0"/>
              </a:spcBef>
              <a:spcAft>
                <a:spcPct val="0"/>
              </a:spcAft>
              <a:buClr>
                <a:srgbClr val="00AEEF"/>
              </a:buClr>
              <a:buSzPts val="3000"/>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26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t>Step 4.  Calculation of PiN estimates</a:t>
            </a:r>
            <a:endParaRPr sz="2600" b="1">
              <a:solidFill>
                <a:srgbClr val="00AEEF"/>
              </a:solidFill>
            </a:endParaRPr>
          </a:p>
        </p:txBody>
      </p:sp>
      <p:sp>
        <p:nvSpPr>
          <p:cNvPr id="275" name="Google Shape;275;g9375f000e8_0_71"/>
          <p:cNvSpPr/>
          <p:nvPr/>
        </p:nvSpPr>
        <p:spPr>
          <a:xfrm>
            <a:off x="473706" y="1310755"/>
            <a:ext cx="11492700" cy="5283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stStyle>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400" b="0" i="0" u="none" strike="noStrike" cap="none" normalizeH="0" noProof="0">
                <a:solidFill>
                  <a:schemeClr val="tx1"/>
                </a:solidFill>
                <a:uLnTx/>
                <a:uFillTx/>
                <a:latin typeface="Calibri"/>
                <a:cs typeface="Calibri"/>
                <a:sym typeface="Calibri"/>
              </a:rPr>
              <a:t>Based on severity mapping for each affected area, use scale % to calculate PiN</a:t>
            </a:r>
            <a:endParaRPr lang="en-US" sz="2400">
              <a:solidFill>
                <a:schemeClr val="tx1"/>
              </a:solidFill>
              <a:latin typeface="Calibri"/>
              <a:cs typeface="Calibri"/>
              <a:sym typeface="Calibri"/>
            </a:endParaRPr>
          </a:p>
          <a:p>
            <a:pPr marL="158750" marR="0" lvl="4" algn="l">
              <a:lnSpc>
                <a:spcPct val="115000"/>
              </a:lnSpc>
              <a:spcBef>
                <a:spcPts val="1200"/>
              </a:spcBef>
              <a:spcAft>
                <a:spcPts val="1200"/>
              </a:spcAft>
              <a:buClr>
                <a:schemeClr val="dk1"/>
              </a:buClr>
              <a:buSzTx/>
              <a:buNone/>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400" b="0" i="1" u="none" strike="noStrike" cap="none" normalizeH="0" noProof="0">
                <a:solidFill>
                  <a:schemeClr val="tx1"/>
                </a:solidFill>
                <a:uLnTx/>
                <a:uFillTx/>
                <a:latin typeface="Calibri"/>
                <a:cs typeface="Calibri"/>
                <a:sym typeface="Calibri"/>
              </a:rPr>
              <a:t>E.g.: Scale 5 areas = 90-100% IDP population, 60-80% host population; scale 4 = 60-75% of IDPs, </a:t>
            </a:r>
            <a:r>
              <a:rPr kumimoji="0" lang="en-US" sz="2400" b="0" i="1" u="none" strike="noStrike" cap="none" normalizeH="0" noProof="0" err="1">
                <a:solidFill>
                  <a:schemeClr val="tx1"/>
                </a:solidFill>
                <a:uLnTx/>
                <a:uFillTx/>
                <a:latin typeface="Calibri"/>
                <a:cs typeface="Calibri"/>
                <a:sym typeface="Calibri"/>
              </a:rPr>
              <a:t>etc</a:t>
            </a:r>
            <a:endParaRPr sz="2400" i="1">
              <a:solidFill>
                <a:schemeClr val="tx1"/>
              </a:solidFill>
              <a:latin typeface="Calibri"/>
              <a:cs typeface="Calibri"/>
              <a:sym typeface="Calibri"/>
            </a:endParaRP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400" b="0" i="0" u="none" strike="noStrike" cap="none" normalizeH="0" noProof="0">
                <a:solidFill>
                  <a:schemeClr val="tx1"/>
                </a:solidFill>
                <a:uLnTx/>
                <a:uFillTx/>
                <a:latin typeface="Calibri"/>
                <a:cs typeface="Calibri"/>
                <a:sym typeface="Calibri"/>
              </a:rPr>
              <a:t>AoR specific PiN cannot be higher than the Overarching PC PiN</a:t>
            </a:r>
            <a:endParaRPr sz="2400">
              <a:solidFill>
                <a:schemeClr val="tx1"/>
              </a:solidFill>
              <a:latin typeface="Calibri"/>
              <a:cs typeface="Calibri"/>
              <a:sym typeface="Calibri"/>
            </a:endParaRP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400" b="0" i="0" u="none" strike="noStrike" cap="none" normalizeH="0" noProof="0">
                <a:solidFill>
                  <a:schemeClr val="tx1"/>
                </a:solidFill>
                <a:uLnTx/>
                <a:uFillTx/>
                <a:latin typeface="Calibri"/>
                <a:cs typeface="Calibri"/>
                <a:sym typeface="Calibri"/>
              </a:rPr>
              <a:t>Disaggregate PiN by gender, age, disability</a:t>
            </a:r>
            <a:endParaRPr sz="2400">
              <a:solidFill>
                <a:schemeClr val="tx1"/>
              </a:solidFill>
              <a:latin typeface="Calibri"/>
              <a:cs typeface="Calibri"/>
              <a:sym typeface="Calibri"/>
            </a:endParaRP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400" b="0" i="1" u="none" strike="noStrike" cap="none" normalizeH="0" noProof="0">
                <a:solidFill>
                  <a:schemeClr val="tx1"/>
                </a:solidFill>
                <a:uLnTx/>
                <a:uFillTx/>
                <a:latin typeface="Calibri"/>
                <a:cs typeface="Calibri"/>
                <a:sym typeface="Calibri"/>
              </a:rPr>
              <a:t>CP AoR has defined a MHPSS PiN methodology aligned with this approach</a:t>
            </a:r>
            <a:endParaRPr sz="2400" i="1">
              <a:solidFill>
                <a:schemeClr val="tx1"/>
              </a:solidFill>
              <a:latin typeface="Calibri"/>
              <a:cs typeface="Calibri"/>
              <a:sym typeface="Calibri"/>
            </a:endParaRP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400" b="0" i="0" u="none" strike="noStrike" cap="none" normalizeH="0" noProof="0">
                <a:solidFill>
                  <a:schemeClr val="tx1"/>
                </a:solidFill>
                <a:uLnTx/>
                <a:uFillTx/>
                <a:latin typeface="Calibri"/>
                <a:cs typeface="Calibri"/>
                <a:sym typeface="Calibri"/>
              </a:rPr>
              <a:t>The use of other sectors’ indicators in the overarching and AoR specific scale is recommended, it will reinforce the centrality of protection of our analysis</a:t>
            </a:r>
            <a:endParaRPr sz="2400">
              <a:solidFill>
                <a:schemeClr val="tx1"/>
              </a:solidFill>
              <a:latin typeface="Calibri"/>
              <a:cs typeface="Calibri"/>
              <a:sym typeface="Calibri"/>
            </a:endParaRP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endParaRPr sz="2400">
              <a:solidFill>
                <a:schemeClr val="tx1"/>
              </a:solidFill>
              <a:latin typeface="Calibri"/>
              <a:cs typeface="Calibri"/>
            </a:endParaRP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endParaRPr sz="2400">
              <a:solidFill>
                <a:schemeClr val="tx1"/>
              </a:solidFill>
              <a:latin typeface="Calibri"/>
              <a:cs typeface="Calibri"/>
              <a:sym typeface="Calibri"/>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cxnSp>
        <p:nvCxnSpPr>
          <p:cNvPr id="281" name="Google Shape;281;g93612d6795_2_24"/>
          <p:cNvCxnSpPr/>
          <p:nvPr/>
        </p:nvCxnSpPr>
        <p:spPr>
          <a:xfrm>
            <a:off x="791630" y="1032781"/>
            <a:ext cx="8239200" cy="0"/>
          </a:xfrm>
          <a:prstGeom prst="straightConnector1">
            <a:avLst/>
          </a:prstGeom>
          <a:solidFill>
            <a:srgbClr val="00CC99"/>
          </a:solidFill>
          <a:ln w="38100" cap="flat" cmpd="sng">
            <a:solidFill>
              <a:srgbClr val="FC7582"/>
            </a:solidFill>
            <a:prstDash val="solid"/>
            <a:round/>
            <a:headEnd type="none" w="sm" len="sm"/>
            <a:tailEnd type="none" w="sm" len="sm"/>
          </a:ln>
        </p:spPr>
      </p:cxnSp>
      <p:sp>
        <p:nvSpPr>
          <p:cNvPr id="288" name="Google Shape;288;g93612d6795_2_24"/>
          <p:cNvSpPr txBox="1"/>
          <p:nvPr/>
        </p:nvSpPr>
        <p:spPr>
          <a:xfrm>
            <a:off x="198000" y="228266"/>
            <a:ext cx="11796000" cy="899700"/>
          </a:xfrm>
          <a:prstGeom prst="rect">
            <a:avLst/>
          </a:prstGeom>
          <a:solidFill>
            <a:schemeClr val="lt1"/>
          </a:solid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stStyle>
          <a:p>
            <a:pPr marL="0" marR="0" lvl="0" indent="0" algn="ctr" rtl="0">
              <a:lnSpc>
                <a:spcPct val="90000"/>
              </a:lnSpc>
              <a:spcBef>
                <a:spcPct val="0"/>
              </a:spcBef>
              <a:spcAft>
                <a:spcPct val="0"/>
              </a:spcAft>
              <a:buClr>
                <a:srgbClr val="FFC000"/>
              </a:buClr>
              <a:buSzPts val="5000"/>
              <a:buFont typeface="Calibri"/>
              <a:buNone/>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5000" b="1" i="0" u="none" strike="noStrike" cap="none" normalizeH="0" noProof="0">
                <a:solidFill>
                  <a:srgbClr val="FFC000"/>
                </a:solidFill>
                <a:uLnTx/>
                <a:uFillTx/>
                <a:latin typeface="Calibri"/>
                <a:ea typeface="Calibri"/>
                <a:cs typeface="Calibri"/>
                <a:sym typeface="Calibri"/>
              </a:rPr>
              <a:t>Final recommendations</a:t>
            </a:r>
            <a:endParaRPr sz="1400" b="0" i="0" u="none" strike="noStrike" cap="none">
              <a:solidFill>
                <a:srgbClr val="000000"/>
              </a:solidFill>
              <a:latin typeface="Arial" pitchFamily="34" charset="0"/>
              <a:ea typeface="Arial" pitchFamily="34" charset="0"/>
              <a:cs typeface="Arial" pitchFamily="34" charset="0"/>
              <a:sym typeface="Arial" pitchFamily="34" charset="0"/>
            </a:endParaRPr>
          </a:p>
        </p:txBody>
      </p:sp>
      <p:sp>
        <p:nvSpPr>
          <p:cNvPr id="10" name="Google Shape;295;p40">
            <a:extLst>
              <a:ext uri="{FF2B5EF4-FFF2-40B4-BE49-F238E27FC236}">
                <a16:creationId xmlns:a16="http://schemas.microsoft.com/office/drawing/2014/main" id="{42F0031F-7461-4C22-9D97-BEACF378AEA6}"/>
              </a:ext>
            </a:extLst>
          </p:cNvPr>
          <p:cNvSpPr/>
          <p:nvPr/>
        </p:nvSpPr>
        <p:spPr>
          <a:xfrm>
            <a:off x="606853" y="1022865"/>
            <a:ext cx="11324086" cy="5786159"/>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stStyle>
          <a:p>
            <a:pPr marL="501650" marR="0" lvl="1"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000" b="0" i="0" u="none" strike="noStrike" cap="none" normalizeH="0" noProof="0">
                <a:solidFill>
                  <a:schemeClr val="tx1"/>
                </a:solidFill>
                <a:uLnTx/>
                <a:uFillTx/>
                <a:latin typeface="Calibri"/>
                <a:cs typeface="Calibri"/>
              </a:rPr>
              <a:t>Linear presentation but non-linear process and keep whole process/steps in mind from the beginning as they are interconnected </a:t>
            </a:r>
          </a:p>
          <a:p>
            <a:pPr marL="501650" marR="0" lvl="1"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000" b="0" i="0" u="none" strike="noStrike" cap="none" normalizeH="0" noProof="0">
                <a:solidFill>
                  <a:schemeClr val="tx1"/>
                </a:solidFill>
                <a:uLnTx/>
                <a:uFillTx/>
                <a:latin typeface="Calibri"/>
                <a:cs typeface="Calibri"/>
                <a:sym typeface="Calibri"/>
              </a:rPr>
              <a:t>Secondary data review is key (all area and HH level data should be considered)</a:t>
            </a: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000" b="0" i="0" u="none" strike="noStrike" cap="none" normalizeH="0" noProof="0">
                <a:solidFill>
                  <a:schemeClr val="tx1"/>
                </a:solidFill>
                <a:uLnTx/>
                <a:uFillTx/>
                <a:latin typeface="Calibri"/>
                <a:cs typeface="Calibri"/>
              </a:rPr>
              <a:t>Agree on what you need to know/do, what indicators are for/measuring</a:t>
            </a:r>
          </a:p>
          <a:p>
            <a:pPr marL="501650" marR="0" lvl="0"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000" b="0" i="0" u="none" strike="noStrike" cap="none" normalizeH="0" noProof="0">
                <a:solidFill>
                  <a:schemeClr val="tx1"/>
                </a:solidFill>
                <a:uLnTx/>
                <a:uFillTx/>
                <a:latin typeface="Calibri"/>
                <a:cs typeface="Calibri"/>
              </a:rPr>
              <a:t>The stronger the sector data and analysis (with also the context &amp; intersectoral analysis in mind), the stronger our contribution and influence of the intersectoral data and analysis</a:t>
            </a:r>
          </a:p>
          <a:p>
            <a:pPr marL="501650" marR="0" lvl="1"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000" b="0" i="0" u="none" strike="noStrike" cap="none" normalizeH="0" noProof="0">
                <a:solidFill>
                  <a:schemeClr val="tx1"/>
                </a:solidFill>
                <a:uLnTx/>
                <a:uFillTx/>
                <a:latin typeface="Calibri"/>
                <a:cs typeface="Calibri"/>
                <a:sym typeface="Calibri"/>
              </a:rPr>
              <a:t>Don’t get stuck in ‘mathematical’ PiN calculations</a:t>
            </a:r>
          </a:p>
          <a:p>
            <a:pPr marL="501650" marR="0" lvl="1"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000" b="0" i="0" u="none" strike="noStrike" cap="none" normalizeH="0" noProof="0">
                <a:solidFill>
                  <a:schemeClr val="tx1"/>
                </a:solidFill>
                <a:uLnTx/>
                <a:uFillTx/>
                <a:latin typeface="Calibri"/>
                <a:cs typeface="Calibri"/>
                <a:sym typeface="Calibri"/>
              </a:rPr>
              <a:t>Focus on quality narrative: protections risks as key drivers / contributing factors as well as protection consequences of the crisis</a:t>
            </a:r>
          </a:p>
          <a:p>
            <a:pPr marL="501650" marR="0" lvl="1" indent="-342900" algn="l">
              <a:lnSpc>
                <a:spcPct val="115000"/>
              </a:lnSpc>
              <a:spcBef>
                <a:spcPts val="1200"/>
              </a:spcBef>
              <a:spcAft>
                <a:spcPts val="1200"/>
              </a:spcAft>
              <a:buClr>
                <a:schemeClr val="dk1"/>
              </a:buClr>
              <a:buSzTx/>
              <a:buFont typeface="Wingdings" panose="05000000000000000000" pitchFamily="2" charset="2"/>
              <a:buChar char="ü"/>
              <a:defRPr kumimoji="0" sz="1400" b="0" i="0" u="none" strike="noStrike" cap="none" normalizeH="0" noProof="0">
                <a:solidFill>
                  <a:srgbClr val="000000"/>
                </a:solidFill>
                <a:uLnTx/>
                <a:uFillTx/>
                <a:latin typeface="Arial" pitchFamily="34" charset="0"/>
                <a:ea typeface="Arial" pitchFamily="34" charset="0"/>
                <a:cs typeface="Arial" pitchFamily="34" charset="0"/>
                <a:sym typeface="Arial" pitchFamily="34" charset="0"/>
              </a:defRPr>
            </a:pPr>
            <a:r>
              <a:rPr kumimoji="0" lang="en-US" sz="2000" b="0" i="0" u="none" strike="noStrike" cap="none" normalizeH="0" noProof="0">
                <a:solidFill>
                  <a:schemeClr val="tx1"/>
                </a:solidFill>
                <a:uLnTx/>
                <a:uFillTx/>
                <a:latin typeface="Calibri"/>
                <a:cs typeface="Calibri"/>
                <a:sym typeface="Calibri"/>
              </a:rPr>
              <a:t>Highlight groups with specific needs, context-specific, priority areas</a:t>
            </a:r>
            <a:endParaRPr sz="2400">
              <a:solidFill>
                <a:schemeClr val="tx1"/>
              </a:solidFill>
              <a:latin typeface="Calibri"/>
              <a:cs typeface="Calibri"/>
              <a:sym typeface="Calibri"/>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461940-E204-4431-9AD1-BA465D435235}"/>
              </a:ext>
            </a:extLst>
          </p:cNvPr>
          <p:cNvGrpSpPr/>
          <p:nvPr/>
        </p:nvGrpSpPr>
        <p:grpSpPr>
          <a:xfrm>
            <a:off x="1235247" y="1709259"/>
            <a:ext cx="4398944" cy="4433198"/>
            <a:chOff x="1141427" y="694615"/>
            <a:chExt cx="3194336" cy="5900816"/>
          </a:xfrm>
        </p:grpSpPr>
        <p:sp>
          <p:nvSpPr>
            <p:cNvPr id="5" name="Freeform: Shape 4">
              <a:extLst>
                <a:ext uri="{FF2B5EF4-FFF2-40B4-BE49-F238E27FC236}">
                  <a16:creationId xmlns:a16="http://schemas.microsoft.com/office/drawing/2014/main" id="{B2E0B2C3-4245-4D3A-ADDA-41AA2824D6E8}"/>
                </a:ext>
              </a:extLst>
            </p:cNvPr>
            <p:cNvSpPr/>
            <p:nvPr/>
          </p:nvSpPr>
          <p:spPr>
            <a:xfrm>
              <a:off x="1318825" y="785483"/>
              <a:ext cx="2969298" cy="962621"/>
            </a:xfrm>
            <a:custGeom>
              <a:avLst/>
              <a:gdLst>
                <a:gd name="connsiteX0" fmla="*/ 0 w 3080385"/>
                <a:gd name="connsiteY0" fmla="*/ 0 h 962620"/>
                <a:gd name="connsiteX1" fmla="*/ 3080385 w 3080385"/>
                <a:gd name="connsiteY1" fmla="*/ 0 h 962620"/>
                <a:gd name="connsiteX2" fmla="*/ 3080385 w 3080385"/>
                <a:gd name="connsiteY2" fmla="*/ 962620 h 962620"/>
                <a:gd name="connsiteX3" fmla="*/ 0 w 3080385"/>
                <a:gd name="connsiteY3" fmla="*/ 962620 h 962620"/>
                <a:gd name="connsiteX4" fmla="*/ 0 w 3080385"/>
                <a:gd name="connsiteY4" fmla="*/ 0 h 96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385" h="962620">
                  <a:moveTo>
                    <a:pt x="0" y="0"/>
                  </a:moveTo>
                  <a:lnTo>
                    <a:pt x="3080385" y="0"/>
                  </a:lnTo>
                  <a:lnTo>
                    <a:pt x="3080385" y="962620"/>
                  </a:lnTo>
                  <a:lnTo>
                    <a:pt x="0" y="962620"/>
                  </a:lnTo>
                  <a:lnTo>
                    <a:pt x="0" y="0"/>
                  </a:lnTo>
                  <a:close/>
                </a:path>
              </a:pathLst>
            </a:custGeom>
          </p:spPr>
          <p:style>
            <a:lnRef idx="1">
              <a:schemeClr val="accent3">
                <a:hueOff val="0"/>
                <a:satOff val="0"/>
                <a:lumOff val="0"/>
                <a:alphaOff val="0"/>
              </a:schemeClr>
            </a:lnRef>
            <a:fillRef idx="1">
              <a:schemeClr val="accent3">
                <a:alpha val="40000"/>
                <a:tint val="40000"/>
                <a:hueOff val="0"/>
                <a:satOff val="0"/>
                <a:lumOff val="0"/>
                <a:alphaOff val="0"/>
              </a:schemeClr>
            </a:fillRef>
            <a:effectRef idx="0">
              <a:schemeClr val="accent3">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652015" tIns="76200" rIns="76200" bIns="76200" numCol="1" spcCol="1270" anchor="ctr" anchorCtr="0">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9pPr>
            </a:lstStyle>
            <a:p>
              <a:pPr marL="0" lvl="0" indent="0" algn="l" defTabSz="889000">
                <a:lnSpc>
                  <a:spcPct val="90000"/>
                </a:lnSpc>
                <a:spcBef>
                  <a:spcPct val="0"/>
                </a:spcBef>
                <a:spcAft>
                  <a:spcPct val="35000"/>
                </a:spcAft>
                <a:buNone/>
              </a:pPr>
              <a:r>
                <a:rPr lang="en-GB" sz="2000" kern="1200"/>
                <a:t>Identify Affected areas and Pop Groups</a:t>
              </a:r>
            </a:p>
          </p:txBody>
        </p:sp>
        <p:sp>
          <p:nvSpPr>
            <p:cNvPr id="7" name="Rectangle 6" descr="Family with girl">
              <a:extLst>
                <a:ext uri="{FF2B5EF4-FFF2-40B4-BE49-F238E27FC236}">
                  <a16:creationId xmlns:a16="http://schemas.microsoft.com/office/drawing/2014/main" id="{59FBD8FB-C436-4A1C-9DBE-D9A9AE891DB6}"/>
                </a:ext>
              </a:extLst>
            </p:cNvPr>
            <p:cNvSpPr/>
            <p:nvPr/>
          </p:nvSpPr>
          <p:spPr>
            <a:xfrm>
              <a:off x="1142908" y="694615"/>
              <a:ext cx="546796" cy="914396"/>
            </a:xfrm>
            <a:prstGeom prst="rect">
              <a:avLst/>
            </a:prstGeom>
            <a:solidFill>
              <a:schemeClr val="accent3"/>
            </a:solid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txBody>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9pPr>
            </a:lstStyle>
            <a:p>
              <a:endParaRPr/>
            </a:p>
          </p:txBody>
        </p:sp>
        <p:sp>
          <p:nvSpPr>
            <p:cNvPr id="8" name="Freeform: Shape 7">
              <a:extLst>
                <a:ext uri="{FF2B5EF4-FFF2-40B4-BE49-F238E27FC236}">
                  <a16:creationId xmlns:a16="http://schemas.microsoft.com/office/drawing/2014/main" id="{469F2541-B2F9-4557-99C9-B3653BC3F111}"/>
                </a:ext>
              </a:extLst>
            </p:cNvPr>
            <p:cNvSpPr/>
            <p:nvPr/>
          </p:nvSpPr>
          <p:spPr>
            <a:xfrm>
              <a:off x="1308271" y="1997315"/>
              <a:ext cx="2969298" cy="962621"/>
            </a:xfrm>
            <a:custGeom>
              <a:avLst/>
              <a:gdLst>
                <a:gd name="connsiteX0" fmla="*/ 0 w 3080385"/>
                <a:gd name="connsiteY0" fmla="*/ 0 h 962620"/>
                <a:gd name="connsiteX1" fmla="*/ 3080385 w 3080385"/>
                <a:gd name="connsiteY1" fmla="*/ 0 h 962620"/>
                <a:gd name="connsiteX2" fmla="*/ 3080385 w 3080385"/>
                <a:gd name="connsiteY2" fmla="*/ 962620 h 962620"/>
                <a:gd name="connsiteX3" fmla="*/ 0 w 3080385"/>
                <a:gd name="connsiteY3" fmla="*/ 962620 h 962620"/>
                <a:gd name="connsiteX4" fmla="*/ 0 w 3080385"/>
                <a:gd name="connsiteY4" fmla="*/ 0 h 96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385" h="962620">
                  <a:moveTo>
                    <a:pt x="0" y="0"/>
                  </a:moveTo>
                  <a:lnTo>
                    <a:pt x="3080385" y="0"/>
                  </a:lnTo>
                  <a:lnTo>
                    <a:pt x="3080385" y="962620"/>
                  </a:lnTo>
                  <a:lnTo>
                    <a:pt x="0" y="962620"/>
                  </a:lnTo>
                  <a:lnTo>
                    <a:pt x="0" y="0"/>
                  </a:lnTo>
                  <a:close/>
                </a:path>
              </a:pathLst>
            </a:custGeom>
          </p:spPr>
          <p:style>
            <a:lnRef idx="1">
              <a:schemeClr val="accent3">
                <a:hueOff val="0"/>
                <a:satOff val="0"/>
                <a:lumOff val="0"/>
                <a:alphaOff val="0"/>
              </a:schemeClr>
            </a:lnRef>
            <a:fillRef idx="1">
              <a:schemeClr val="accent3">
                <a:alpha val="40000"/>
                <a:tint val="40000"/>
                <a:hueOff val="0"/>
                <a:satOff val="0"/>
                <a:lumOff val="0"/>
                <a:alphaOff val="0"/>
              </a:schemeClr>
            </a:fillRef>
            <a:effectRef idx="0">
              <a:schemeClr val="accent3">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652015" tIns="76200" rIns="76200" bIns="76200" numCol="1" spcCol="1270" anchor="ctr" anchorCtr="0">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9pPr>
            </a:lstStyle>
            <a:p>
              <a:pPr marL="0" lvl="0" indent="0" algn="l" defTabSz="889000">
                <a:lnSpc>
                  <a:spcPct val="90000"/>
                </a:lnSpc>
                <a:spcBef>
                  <a:spcPct val="0"/>
                </a:spcBef>
                <a:spcAft>
                  <a:spcPct val="35000"/>
                </a:spcAft>
                <a:buNone/>
              </a:pPr>
              <a:r>
                <a:rPr lang="en-GB" sz="2000" kern="1200"/>
                <a:t>Inter-Sectoral Severity &amp; PiN</a:t>
              </a:r>
            </a:p>
          </p:txBody>
        </p:sp>
        <p:sp>
          <p:nvSpPr>
            <p:cNvPr id="9" name="Rectangle 8" descr="Family with boy">
              <a:extLst>
                <a:ext uri="{FF2B5EF4-FFF2-40B4-BE49-F238E27FC236}">
                  <a16:creationId xmlns:a16="http://schemas.microsoft.com/office/drawing/2014/main" id="{85642374-0243-41EB-AC8F-BB045D022C55}"/>
                </a:ext>
              </a:extLst>
            </p:cNvPr>
            <p:cNvSpPr/>
            <p:nvPr/>
          </p:nvSpPr>
          <p:spPr>
            <a:xfrm>
              <a:off x="1141427" y="1858270"/>
              <a:ext cx="546796" cy="1010751"/>
            </a:xfrm>
            <a:prstGeom prst="rect">
              <a:avLst/>
            </a:prstGeom>
            <a:solidFill>
              <a:schemeClr val="accent3"/>
            </a:solid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txBody>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9pPr>
            </a:lstStyle>
            <a:p>
              <a:endParaRPr/>
            </a:p>
          </p:txBody>
        </p:sp>
        <p:sp>
          <p:nvSpPr>
            <p:cNvPr id="12" name="Freeform: Shape 11">
              <a:extLst>
                <a:ext uri="{FF2B5EF4-FFF2-40B4-BE49-F238E27FC236}">
                  <a16:creationId xmlns:a16="http://schemas.microsoft.com/office/drawing/2014/main" id="{742EBC9D-6436-470C-90D2-9E51729B9667}"/>
                </a:ext>
              </a:extLst>
            </p:cNvPr>
            <p:cNvSpPr/>
            <p:nvPr/>
          </p:nvSpPr>
          <p:spPr>
            <a:xfrm>
              <a:off x="1350585" y="3209147"/>
              <a:ext cx="2969298" cy="962621"/>
            </a:xfrm>
            <a:custGeom>
              <a:avLst/>
              <a:gdLst>
                <a:gd name="connsiteX0" fmla="*/ 0 w 3080385"/>
                <a:gd name="connsiteY0" fmla="*/ 0 h 962620"/>
                <a:gd name="connsiteX1" fmla="*/ 3080385 w 3080385"/>
                <a:gd name="connsiteY1" fmla="*/ 0 h 962620"/>
                <a:gd name="connsiteX2" fmla="*/ 3080385 w 3080385"/>
                <a:gd name="connsiteY2" fmla="*/ 962620 h 962620"/>
                <a:gd name="connsiteX3" fmla="*/ 0 w 3080385"/>
                <a:gd name="connsiteY3" fmla="*/ 962620 h 962620"/>
                <a:gd name="connsiteX4" fmla="*/ 0 w 3080385"/>
                <a:gd name="connsiteY4" fmla="*/ 0 h 96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385" h="962620">
                  <a:moveTo>
                    <a:pt x="0" y="0"/>
                  </a:moveTo>
                  <a:lnTo>
                    <a:pt x="3080385" y="0"/>
                  </a:lnTo>
                  <a:lnTo>
                    <a:pt x="3080385" y="962620"/>
                  </a:lnTo>
                  <a:lnTo>
                    <a:pt x="0" y="962620"/>
                  </a:lnTo>
                  <a:lnTo>
                    <a:pt x="0" y="0"/>
                  </a:lnTo>
                  <a:close/>
                </a:path>
              </a:pathLst>
            </a:custGeom>
          </p:spPr>
          <p:style>
            <a:lnRef idx="1">
              <a:schemeClr val="accent3">
                <a:hueOff val="0"/>
                <a:satOff val="0"/>
                <a:lumOff val="0"/>
                <a:alphaOff val="0"/>
              </a:schemeClr>
            </a:lnRef>
            <a:fillRef idx="1">
              <a:schemeClr val="accent3">
                <a:alpha val="40000"/>
                <a:tint val="40000"/>
                <a:hueOff val="0"/>
                <a:satOff val="0"/>
                <a:lumOff val="0"/>
                <a:alphaOff val="0"/>
              </a:schemeClr>
            </a:fillRef>
            <a:effectRef idx="0">
              <a:schemeClr val="accent3">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652015" tIns="76200" rIns="76200" bIns="76200" numCol="1" spcCol="1270" anchor="ctr" anchorCtr="0">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9pPr>
            </a:lstStyle>
            <a:p>
              <a:pPr marL="0" lvl="0" indent="0" algn="l" defTabSz="889000">
                <a:lnSpc>
                  <a:spcPct val="90000"/>
                </a:lnSpc>
                <a:spcBef>
                  <a:spcPct val="0"/>
                </a:spcBef>
                <a:spcAft>
                  <a:spcPct val="35000"/>
                </a:spcAft>
                <a:buNone/>
              </a:pPr>
              <a:r>
                <a:rPr lang="en-GB" sz="2000" kern="1200"/>
                <a:t>Overarching Severity &amp; PiN</a:t>
              </a:r>
            </a:p>
          </p:txBody>
        </p:sp>
        <p:sp>
          <p:nvSpPr>
            <p:cNvPr id="15" name="Rectangle 14" descr="Family with boy">
              <a:extLst>
                <a:ext uri="{FF2B5EF4-FFF2-40B4-BE49-F238E27FC236}">
                  <a16:creationId xmlns:a16="http://schemas.microsoft.com/office/drawing/2014/main" id="{2AADA33F-FA69-415D-919A-BF1393EB0B41}"/>
                </a:ext>
              </a:extLst>
            </p:cNvPr>
            <p:cNvSpPr/>
            <p:nvPr/>
          </p:nvSpPr>
          <p:spPr>
            <a:xfrm>
              <a:off x="1142908" y="3070102"/>
              <a:ext cx="557350" cy="1010751"/>
            </a:xfrm>
            <a:prstGeom prst="rect">
              <a:avLst/>
            </a:prstGeom>
            <a:solidFill>
              <a:schemeClr val="accent3"/>
            </a:solid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txBody>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9pPr>
            </a:lstStyle>
            <a:p>
              <a:endParaRPr/>
            </a:p>
          </p:txBody>
        </p:sp>
        <p:sp>
          <p:nvSpPr>
            <p:cNvPr id="16" name="Freeform: Shape 15">
              <a:extLst>
                <a:ext uri="{FF2B5EF4-FFF2-40B4-BE49-F238E27FC236}">
                  <a16:creationId xmlns:a16="http://schemas.microsoft.com/office/drawing/2014/main" id="{674BAD0C-3261-42F0-9FAE-CC4E9982B680}"/>
                </a:ext>
              </a:extLst>
            </p:cNvPr>
            <p:cNvSpPr/>
            <p:nvPr/>
          </p:nvSpPr>
          <p:spPr>
            <a:xfrm>
              <a:off x="1350585" y="4420980"/>
              <a:ext cx="2969298" cy="962621"/>
            </a:xfrm>
            <a:custGeom>
              <a:avLst/>
              <a:gdLst>
                <a:gd name="connsiteX0" fmla="*/ 0 w 3080385"/>
                <a:gd name="connsiteY0" fmla="*/ 0 h 962620"/>
                <a:gd name="connsiteX1" fmla="*/ 3080385 w 3080385"/>
                <a:gd name="connsiteY1" fmla="*/ 0 h 962620"/>
                <a:gd name="connsiteX2" fmla="*/ 3080385 w 3080385"/>
                <a:gd name="connsiteY2" fmla="*/ 962620 h 962620"/>
                <a:gd name="connsiteX3" fmla="*/ 0 w 3080385"/>
                <a:gd name="connsiteY3" fmla="*/ 962620 h 962620"/>
                <a:gd name="connsiteX4" fmla="*/ 0 w 3080385"/>
                <a:gd name="connsiteY4" fmla="*/ 0 h 96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385" h="962620">
                  <a:moveTo>
                    <a:pt x="0" y="0"/>
                  </a:moveTo>
                  <a:lnTo>
                    <a:pt x="3080385" y="0"/>
                  </a:lnTo>
                  <a:lnTo>
                    <a:pt x="3080385" y="962620"/>
                  </a:lnTo>
                  <a:lnTo>
                    <a:pt x="0" y="962620"/>
                  </a:lnTo>
                  <a:lnTo>
                    <a:pt x="0" y="0"/>
                  </a:lnTo>
                  <a:close/>
                </a:path>
              </a:pathLst>
            </a:custGeom>
          </p:spPr>
          <p:style>
            <a:lnRef idx="1">
              <a:schemeClr val="accent3">
                <a:hueOff val="0"/>
                <a:satOff val="0"/>
                <a:lumOff val="0"/>
                <a:alphaOff val="0"/>
              </a:schemeClr>
            </a:lnRef>
            <a:fillRef idx="1">
              <a:schemeClr val="accent3">
                <a:alpha val="40000"/>
                <a:tint val="40000"/>
                <a:hueOff val="0"/>
                <a:satOff val="0"/>
                <a:lumOff val="0"/>
                <a:alphaOff val="0"/>
              </a:schemeClr>
            </a:fillRef>
            <a:effectRef idx="0">
              <a:schemeClr val="accent3">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652015" tIns="76200" rIns="76200" bIns="76200" numCol="1" spcCol="1270" anchor="ctr" anchorCtr="0">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9pPr>
            </a:lstStyle>
            <a:p>
              <a:pPr marL="0" lvl="0" indent="0" algn="l" defTabSz="889000">
                <a:lnSpc>
                  <a:spcPct val="90000"/>
                </a:lnSpc>
                <a:spcBef>
                  <a:spcPct val="0"/>
                </a:spcBef>
                <a:spcAft>
                  <a:spcPct val="35000"/>
                </a:spcAft>
                <a:buNone/>
              </a:pPr>
              <a:r>
                <a:rPr lang="en-GB" sz="2000" kern="1200"/>
                <a:t>CP Severity &amp; CiN (Children in Need)</a:t>
              </a:r>
            </a:p>
          </p:txBody>
        </p:sp>
        <p:sp>
          <p:nvSpPr>
            <p:cNvPr id="17" name="Rectangle 16">
              <a:extLst>
                <a:ext uri="{FF2B5EF4-FFF2-40B4-BE49-F238E27FC236}">
                  <a16:creationId xmlns:a16="http://schemas.microsoft.com/office/drawing/2014/main" id="{3310B6EB-0B91-4CBB-91B9-0EFF2935D432}"/>
                </a:ext>
              </a:extLst>
            </p:cNvPr>
            <p:cNvSpPr/>
            <p:nvPr/>
          </p:nvSpPr>
          <p:spPr>
            <a:xfrm>
              <a:off x="1153462" y="4281934"/>
              <a:ext cx="536242" cy="1010751"/>
            </a:xfrm>
            <a:prstGeom prst="rect">
              <a:avLst/>
            </a:prstGeom>
            <a:solidFill>
              <a:schemeClr val="accent3"/>
            </a:solid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txBody>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9pPr>
            </a:lstStyle>
            <a:p>
              <a:endParaRPr/>
            </a:p>
          </p:txBody>
        </p:sp>
        <p:sp>
          <p:nvSpPr>
            <p:cNvPr id="18" name="Freeform: Shape 17">
              <a:extLst>
                <a:ext uri="{FF2B5EF4-FFF2-40B4-BE49-F238E27FC236}">
                  <a16:creationId xmlns:a16="http://schemas.microsoft.com/office/drawing/2014/main" id="{91943D62-D6A7-4665-B1A3-124E92341BEE}"/>
                </a:ext>
              </a:extLst>
            </p:cNvPr>
            <p:cNvSpPr/>
            <p:nvPr/>
          </p:nvSpPr>
          <p:spPr>
            <a:xfrm>
              <a:off x="1366465" y="5632810"/>
              <a:ext cx="2969298" cy="962621"/>
            </a:xfrm>
            <a:custGeom>
              <a:avLst/>
              <a:gdLst>
                <a:gd name="connsiteX0" fmla="*/ 0 w 3080385"/>
                <a:gd name="connsiteY0" fmla="*/ 0 h 962620"/>
                <a:gd name="connsiteX1" fmla="*/ 3080385 w 3080385"/>
                <a:gd name="connsiteY1" fmla="*/ 0 h 962620"/>
                <a:gd name="connsiteX2" fmla="*/ 3080385 w 3080385"/>
                <a:gd name="connsiteY2" fmla="*/ 962620 h 962620"/>
                <a:gd name="connsiteX3" fmla="*/ 0 w 3080385"/>
                <a:gd name="connsiteY3" fmla="*/ 962620 h 962620"/>
                <a:gd name="connsiteX4" fmla="*/ 0 w 3080385"/>
                <a:gd name="connsiteY4" fmla="*/ 0 h 962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385" h="962620">
                  <a:moveTo>
                    <a:pt x="0" y="0"/>
                  </a:moveTo>
                  <a:lnTo>
                    <a:pt x="3080385" y="0"/>
                  </a:lnTo>
                  <a:lnTo>
                    <a:pt x="3080385" y="962620"/>
                  </a:lnTo>
                  <a:lnTo>
                    <a:pt x="0" y="962620"/>
                  </a:lnTo>
                  <a:lnTo>
                    <a:pt x="0" y="0"/>
                  </a:lnTo>
                  <a:close/>
                </a:path>
              </a:pathLst>
            </a:custGeom>
          </p:spPr>
          <p:style>
            <a:lnRef idx="1">
              <a:schemeClr val="accent3">
                <a:hueOff val="0"/>
                <a:satOff val="0"/>
                <a:lumOff val="0"/>
                <a:alphaOff val="0"/>
              </a:schemeClr>
            </a:lnRef>
            <a:fillRef idx="1">
              <a:schemeClr val="accent3">
                <a:alpha val="40000"/>
                <a:tint val="40000"/>
                <a:hueOff val="0"/>
                <a:satOff val="0"/>
                <a:lumOff val="0"/>
                <a:alphaOff val="0"/>
              </a:schemeClr>
            </a:fillRef>
            <a:effectRef idx="0">
              <a:schemeClr val="accent3">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652015" tIns="76200" rIns="76200" bIns="76200" numCol="1" spcCol="1270" anchor="ctr" anchorCtr="0">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hueOff val="0"/>
                      <a:satOff val="0"/>
                      <a:lumOff val="0"/>
                      <a:alphaOff val="0"/>
                    </a:schemeClr>
                  </a:solidFill>
                  <a:uLnTx/>
                  <a:uFillTx/>
                  <a:latin typeface="Calibri"/>
                  <a:ea typeface="Arial" pitchFamily="34" charset="0"/>
                  <a:cs typeface="Arial" pitchFamily="34" charset="0"/>
                  <a:sym typeface="Wingdings"/>
                </a:defRPr>
              </a:lvl9pPr>
            </a:lstStyle>
            <a:p>
              <a:pPr marL="0" lvl="0" indent="0" algn="l" defTabSz="889000">
                <a:lnSpc>
                  <a:spcPct val="90000"/>
                </a:lnSpc>
                <a:spcBef>
                  <a:spcPct val="0"/>
                </a:spcBef>
                <a:spcAft>
                  <a:spcPct val="35000"/>
                </a:spcAft>
                <a:buNone/>
              </a:pPr>
              <a:r>
                <a:rPr lang="en-GB" sz="2000" kern="1200"/>
                <a:t>CP Target population (Children &amp; Adults)</a:t>
              </a:r>
            </a:p>
          </p:txBody>
        </p:sp>
        <p:sp>
          <p:nvSpPr>
            <p:cNvPr id="19" name="Rectangle 18">
              <a:extLst>
                <a:ext uri="{FF2B5EF4-FFF2-40B4-BE49-F238E27FC236}">
                  <a16:creationId xmlns:a16="http://schemas.microsoft.com/office/drawing/2014/main" id="{22DF1318-7A36-40B4-ACCE-C89A14C967F1}"/>
                </a:ext>
              </a:extLst>
            </p:cNvPr>
            <p:cNvSpPr/>
            <p:nvPr/>
          </p:nvSpPr>
          <p:spPr>
            <a:xfrm>
              <a:off x="1142908" y="5493766"/>
              <a:ext cx="557350" cy="1010751"/>
            </a:xfrm>
            <a:prstGeom prst="rect">
              <a:avLst/>
            </a:prstGeom>
            <a:solidFill>
              <a:schemeClr val="accent3"/>
            </a:solid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txBody>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hueOff val="0"/>
                      <a:satOff val="0"/>
                      <a:lumOff val="0"/>
                      <a:alphaOff val="0"/>
                    </a:schemeClr>
                  </a:solidFill>
                  <a:uLnTx/>
                  <a:uFillTx/>
                  <a:latin typeface="Calibri"/>
                  <a:ea typeface="Arial" pitchFamily="34" charset="0"/>
                  <a:cs typeface="Arial" pitchFamily="34" charset="0"/>
                  <a:sym typeface="Wingdings"/>
                </a:defRPr>
              </a:lvl9pPr>
            </a:lstStyle>
            <a:p>
              <a:endParaRPr/>
            </a:p>
          </p:txBody>
        </p:sp>
      </p:grpSp>
      <p:sp>
        <p:nvSpPr>
          <p:cNvPr id="2" name="Title 1">
            <a:extLst>
              <a:ext uri="{FF2B5EF4-FFF2-40B4-BE49-F238E27FC236}">
                <a16:creationId xmlns:a16="http://schemas.microsoft.com/office/drawing/2014/main" id="{6D21726B-CCFE-4D65-9DFA-758E0691B0D9}"/>
              </a:ext>
            </a:extLst>
          </p:cNvPr>
          <p:cNvSpPr>
            <a:spLocks noGrp="1"/>
          </p:cNvSpPr>
          <p:nvPr>
            <p:ph type="title"/>
          </p:nvPr>
        </p:nvSpPr>
        <p:spPr>
          <a:xfrm>
            <a:off x="923520" y="756512"/>
            <a:ext cx="8229600" cy="954242"/>
          </a:xfrm>
        </p:spPr>
        <p:txBody>
          <a:bodyPr>
            <a:normAutofit/>
          </a:bodyPr>
          <a:lstStyle>
            <a:defPPr/>
          </a:lstStyle>
          <a:p>
            <a:r>
              <a:rPr lang="en-GB">
                <a:solidFill>
                  <a:schemeClr val="accent4"/>
                </a:solidFill>
              </a:rPr>
              <a:t>What is this session about?</a:t>
            </a:r>
          </a:p>
        </p:txBody>
      </p:sp>
      <p:sp>
        <p:nvSpPr>
          <p:cNvPr id="10" name="Arrow: Right 9">
            <a:extLst>
              <a:ext uri="{FF2B5EF4-FFF2-40B4-BE49-F238E27FC236}">
                <a16:creationId xmlns:a16="http://schemas.microsoft.com/office/drawing/2014/main" id="{9882766A-1DFB-4DBC-A3C0-FD69FD01ED52}"/>
              </a:ext>
            </a:extLst>
          </p:cNvPr>
          <p:cNvSpPr/>
          <p:nvPr/>
        </p:nvSpPr>
        <p:spPr>
          <a:xfrm rot="9750128">
            <a:off x="5974652" y="4720239"/>
            <a:ext cx="1126134" cy="706095"/>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1" name="TextBox 10">
            <a:extLst>
              <a:ext uri="{FF2B5EF4-FFF2-40B4-BE49-F238E27FC236}">
                <a16:creationId xmlns:a16="http://schemas.microsoft.com/office/drawing/2014/main" id="{1ED4C9D8-86A3-41EB-A4B9-E4EDF53D2144}"/>
              </a:ext>
            </a:extLst>
          </p:cNvPr>
          <p:cNvSpPr txBox="1"/>
          <p:nvPr/>
        </p:nvSpPr>
        <p:spPr>
          <a:xfrm rot="16200000">
            <a:off x="-1665940" y="3729159"/>
            <a:ext cx="4989571" cy="461665"/>
          </a:xfrm>
          <a:prstGeom prst="rect">
            <a:avLst/>
          </a:prstGeom>
          <a:noFill/>
        </p:spPr>
        <p:txBody>
          <a:bodyPr wrap="none" rtlCol="0">
            <a:spAutoFit/>
          </a:bodyPr>
          <a:lstStyle>
            <a:defPPr>
              <a:defRPr lang="en-US"/>
            </a:defPPr>
          </a:lstStyle>
          <a:p>
            <a:r>
              <a:rPr lang="en-GB" sz="2400">
                <a:solidFill>
                  <a:schemeClr val="accent4"/>
                </a:solidFill>
              </a:rPr>
              <a:t>Process for estimating strategic figures</a:t>
            </a:r>
          </a:p>
        </p:txBody>
      </p:sp>
      <p:sp>
        <p:nvSpPr>
          <p:cNvPr id="13" name="TextBox 12">
            <a:extLst>
              <a:ext uri="{FF2B5EF4-FFF2-40B4-BE49-F238E27FC236}">
                <a16:creationId xmlns:a16="http://schemas.microsoft.com/office/drawing/2014/main" id="{746F39F2-B36E-450C-9A57-ACDB073BEF78}"/>
              </a:ext>
            </a:extLst>
          </p:cNvPr>
          <p:cNvSpPr txBox="1"/>
          <p:nvPr/>
        </p:nvSpPr>
        <p:spPr>
          <a:xfrm>
            <a:off x="5648131" y="2721938"/>
            <a:ext cx="3312368" cy="1569660"/>
          </a:xfrm>
          <a:prstGeom prst="rect">
            <a:avLst/>
          </a:prstGeom>
          <a:noFill/>
        </p:spPr>
        <p:txBody>
          <a:bodyPr wrap="square" lIns="91440" tIns="45720" rIns="91440" bIns="45720" anchor="t">
            <a:spAutoFit/>
          </a:bodyPr>
          <a:lstStyle>
            <a:defPPr>
              <a:defRPr lang="en-US"/>
            </a:defPPr>
          </a:lstStyle>
          <a:p>
            <a:pPr algn="ctr"/>
            <a:r>
              <a:rPr lang="en-GB" sz="3200">
                <a:solidFill>
                  <a:schemeClr val="accent4"/>
                </a:solidFill>
                <a:cs typeface="Arial"/>
              </a:rPr>
              <a:t>Ways to Estimate CP Severity,  </a:t>
            </a:r>
            <a:r>
              <a:rPr lang="en-GB" sz="3200" err="1">
                <a:solidFill>
                  <a:schemeClr val="accent4"/>
                </a:solidFill>
                <a:cs typeface="Arial"/>
              </a:rPr>
              <a:t>CiN</a:t>
            </a:r>
            <a:r>
              <a:rPr lang="en-GB" sz="3200">
                <a:solidFill>
                  <a:schemeClr val="accent4"/>
                </a:solidFill>
                <a:cs typeface="Arial"/>
              </a:rPr>
              <a:t> and targets</a:t>
            </a:r>
          </a:p>
        </p:txBody>
      </p:sp>
      <p:sp>
        <p:nvSpPr>
          <p:cNvPr id="14" name="Arrow: Down 13">
            <a:extLst>
              <a:ext uri="{FF2B5EF4-FFF2-40B4-BE49-F238E27FC236}">
                <a16:creationId xmlns:a16="http://schemas.microsoft.com/office/drawing/2014/main" id="{49E1651C-8C4D-4A2F-BA42-8083A81289B1}"/>
              </a:ext>
            </a:extLst>
          </p:cNvPr>
          <p:cNvSpPr/>
          <p:nvPr/>
        </p:nvSpPr>
        <p:spPr>
          <a:xfrm>
            <a:off x="6851872" y="1709259"/>
            <a:ext cx="648072" cy="954241"/>
          </a:xfrm>
          <a:prstGeom prst="down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GB"/>
          </a:p>
        </p:txBody>
      </p:sp>
      <p:pic>
        <p:nvPicPr>
          <p:cNvPr id="20" name="Picture 3" descr="A picture containing holding, sitting, dark, computer&#10;&#10;Description automatically generated">
            <a:extLst>
              <a:ext uri="{FF2B5EF4-FFF2-40B4-BE49-F238E27FC236}">
                <a16:creationId xmlns:a16="http://schemas.microsoft.com/office/drawing/2014/main" id="{62FC1E9C-D95A-49FB-B6C2-202F8A5BF0F7}"/>
              </a:ext>
            </a:extLst>
          </p:cNvPr>
          <p:cNvPicPr>
            <a:picLocks noChangeAspect="1"/>
          </p:cNvPicPr>
          <p:nvPr/>
        </p:nvPicPr>
        <p:blipFill>
          <a:blip r:embed="rId2"/>
          <a:srcRect r="304"/>
          <a:stretch>
            <a:fillRect/>
          </a:stretch>
        </p:blipFill>
        <p:spPr>
          <a:xfrm>
            <a:off x="9718669" y="809472"/>
            <a:ext cx="2374554" cy="1878600"/>
          </a:xfrm>
          <a:prstGeom prst="rect">
            <a:avLst/>
          </a:prstGeom>
        </p:spPr>
      </p:pic>
    </p:spTree>
    <p:extLst>
      <p:ext uri="{BB962C8B-B14F-4D97-AF65-F5344CB8AC3E}">
        <p14:creationId xmlns:p14="http://schemas.microsoft.com/office/powerpoint/2010/main" val="18130012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0C3E9928-75BB-423C-B2AC-54DDE0C66D06}"/>
              </a:ext>
            </a:extLst>
          </p:cNvPr>
          <p:cNvSpPr>
            <a:spLocks noGrp="1"/>
          </p:cNvSpPr>
          <p:nvPr>
            <p:ph sz="half" idx="2"/>
          </p:nvPr>
        </p:nvSpPr>
        <p:spPr>
          <a:xfrm>
            <a:off x="8510159" y="2071851"/>
            <a:ext cx="1372018" cy="719768"/>
          </a:xfrm>
          <a:noFill/>
          <a:ln>
            <a:solidFill>
              <a:schemeClr val="accent3"/>
            </a:solidFill>
          </a:ln>
        </p:spPr>
        <p:txBody>
          <a:bodyPr>
            <a:normAutofit/>
          </a:bodyPr>
          <a:lstStyle>
            <a:defPPr/>
          </a:lstStyle>
          <a:p>
            <a:pPr marL="0" indent="0" algn="ctr">
              <a:buNone/>
            </a:pPr>
            <a:r>
              <a:rPr lang="en-US" sz="1800">
                <a:solidFill>
                  <a:schemeClr val="tx1">
                    <a:lumMod val="75000"/>
                    <a:lumOff val="25000"/>
                  </a:schemeClr>
                </a:solidFill>
              </a:rPr>
              <a:t>CP contribute</a:t>
            </a:r>
          </a:p>
        </p:txBody>
      </p:sp>
      <p:sp>
        <p:nvSpPr>
          <p:cNvPr id="9" name="Arrow: Right 8">
            <a:extLst>
              <a:ext uri="{FF2B5EF4-FFF2-40B4-BE49-F238E27FC236}">
                <a16:creationId xmlns:a16="http://schemas.microsoft.com/office/drawing/2014/main" id="{EA4A95E9-33FD-487C-B3CB-6C06AF11D7D7}"/>
              </a:ext>
            </a:extLst>
          </p:cNvPr>
          <p:cNvSpPr/>
          <p:nvPr/>
        </p:nvSpPr>
        <p:spPr>
          <a:xfrm rot="10800000">
            <a:off x="7493923" y="4638834"/>
            <a:ext cx="532655" cy="706095"/>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5" name="Content Placeholder 3">
            <a:extLst>
              <a:ext uri="{FF2B5EF4-FFF2-40B4-BE49-F238E27FC236}">
                <a16:creationId xmlns:a16="http://schemas.microsoft.com/office/drawing/2014/main" id="{59B703D2-4C05-4FE4-9B6C-F77A18DCB5E5}"/>
              </a:ext>
            </a:extLst>
          </p:cNvPr>
          <p:cNvSpPr txBox="1"/>
          <p:nvPr/>
        </p:nvSpPr>
        <p:spPr>
          <a:xfrm>
            <a:off x="1125771" y="2086998"/>
            <a:ext cx="2084117" cy="822553"/>
          </a:xfrm>
          <a:prstGeom prst="rect">
            <a:avLst/>
          </a:prstGeom>
          <a:noFill/>
        </p:spPr>
        <p:txBody>
          <a:bodyPr vert="horz" lIns="91440" tIns="45720" rIns="91440" bIns="45720" rtlCol="0">
            <a:noAutofit/>
          </a:bodyPr>
          <a:lstStyle>
            <a:defPPr>
              <a:defRPr lang="en-US"/>
            </a:defPPr>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1800">
                <a:solidFill>
                  <a:schemeClr val="tx1">
                    <a:lumMod val="75000"/>
                    <a:lumOff val="25000"/>
                  </a:schemeClr>
                </a:solidFill>
              </a:rPr>
              <a:t>Inter-sectoral Severity &amp; PiN </a:t>
            </a:r>
            <a:r>
              <a:rPr lang="en-US" sz="1800" i="1">
                <a:solidFill>
                  <a:schemeClr val="tx1">
                    <a:lumMod val="75000"/>
                    <a:lumOff val="25000"/>
                  </a:schemeClr>
                </a:solidFill>
              </a:rPr>
              <a:t>(JIAF)</a:t>
            </a:r>
          </a:p>
        </p:txBody>
      </p:sp>
      <p:sp>
        <p:nvSpPr>
          <p:cNvPr id="16" name="Content Placeholder 3">
            <a:extLst>
              <a:ext uri="{FF2B5EF4-FFF2-40B4-BE49-F238E27FC236}">
                <a16:creationId xmlns:a16="http://schemas.microsoft.com/office/drawing/2014/main" id="{0FA96E4C-FE36-4089-A01C-67A262BC7F2B}"/>
              </a:ext>
            </a:extLst>
          </p:cNvPr>
          <p:cNvSpPr txBox="1"/>
          <p:nvPr/>
        </p:nvSpPr>
        <p:spPr>
          <a:xfrm>
            <a:off x="1095057" y="3514204"/>
            <a:ext cx="2114832" cy="776725"/>
          </a:xfrm>
          <a:prstGeom prst="rect">
            <a:avLst/>
          </a:prstGeom>
          <a:noFill/>
        </p:spPr>
        <p:txBody>
          <a:bodyPr vert="horz" lIns="91440" tIns="45720" rIns="91440" bIns="45720" rtlCol="0" anchor="t">
            <a:noAutofit/>
          </a:bodyPr>
          <a:lstStyle>
            <a:defPPr>
              <a:defRPr lang="en-US"/>
            </a:defPPr>
            <a:lvl1pPr marL="0" indent="0" algn="ctr" defTabSz="914400" rtl="0" eaLnBrk="1" latinLnBrk="0" hangingPunct="1">
              <a:spcBef>
                <a:spcPct val="20000"/>
              </a:spcBef>
              <a:buFont typeface="Arial" pitchFamily="34" charset="0"/>
              <a:buNone/>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spcBef>
                <a:spcPct val="20000"/>
              </a:spcBef>
              <a:buFont typeface="Arial" pitchFamily="34" charset="0"/>
              <a:buChar char="•"/>
            </a:lvl9pPr>
          </a:lstStyle>
          <a:p>
            <a:r>
              <a:rPr lang="en-US" sz="1800">
                <a:ea typeface="+mn-lt"/>
                <a:cs typeface="+mn-lt"/>
              </a:rPr>
              <a:t>Overall Protection Severity &amp; </a:t>
            </a:r>
            <a:r>
              <a:rPr lang="en-US" sz="1800" err="1">
                <a:ea typeface="+mn-lt"/>
                <a:cs typeface="+mn-lt"/>
              </a:rPr>
              <a:t>PiN</a:t>
            </a:r>
            <a:endParaRPr lang="en-US" err="1">
              <a:ea typeface="+mn-lt"/>
              <a:cs typeface="+mn-lt"/>
            </a:endParaRPr>
          </a:p>
          <a:p>
            <a:endParaRPr lang="en-US" sz="1800">
              <a:cs typeface="Arial"/>
            </a:endParaRPr>
          </a:p>
        </p:txBody>
      </p:sp>
      <p:sp>
        <p:nvSpPr>
          <p:cNvPr id="18" name="Content Placeholder 3">
            <a:extLst>
              <a:ext uri="{FF2B5EF4-FFF2-40B4-BE49-F238E27FC236}">
                <a16:creationId xmlns:a16="http://schemas.microsoft.com/office/drawing/2014/main" id="{9723DBB8-B59A-4259-BE49-8D76C3FFFC12}"/>
              </a:ext>
            </a:extLst>
          </p:cNvPr>
          <p:cNvSpPr txBox="1"/>
          <p:nvPr/>
        </p:nvSpPr>
        <p:spPr>
          <a:xfrm>
            <a:off x="4360033" y="3387349"/>
            <a:ext cx="2650829" cy="750850"/>
          </a:xfrm>
          <a:prstGeom prst="rect">
            <a:avLst/>
          </a:prstGeom>
          <a:noFill/>
        </p:spPr>
        <p:txBody>
          <a:bodyPr vert="horz" lIns="91440" tIns="45720" rIns="91440" bIns="45720" rtlCol="0">
            <a:noAutofit/>
          </a:bodyPr>
          <a:lstStyle>
            <a:defPPr>
              <a:defRPr lang="en-US"/>
            </a:defPPr>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1800">
                <a:solidFill>
                  <a:schemeClr val="tx1">
                    <a:lumMod val="75000"/>
                    <a:lumOff val="25000"/>
                  </a:schemeClr>
                </a:solidFill>
              </a:rPr>
              <a:t>Protection, GBV, MA, CP, HLP, CT</a:t>
            </a:r>
          </a:p>
        </p:txBody>
      </p:sp>
      <p:sp>
        <p:nvSpPr>
          <p:cNvPr id="20" name="Left Brace 19">
            <a:extLst>
              <a:ext uri="{FF2B5EF4-FFF2-40B4-BE49-F238E27FC236}">
                <a16:creationId xmlns:a16="http://schemas.microsoft.com/office/drawing/2014/main" id="{FDB399BD-57A2-4C78-A453-1CB68DE2ABFA}"/>
              </a:ext>
            </a:extLst>
          </p:cNvPr>
          <p:cNvSpPr/>
          <p:nvPr/>
        </p:nvSpPr>
        <p:spPr>
          <a:xfrm>
            <a:off x="3663788" y="2047528"/>
            <a:ext cx="510518" cy="862023"/>
          </a:xfrm>
          <a:prstGeom prst="leftBrac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9pPr>
          </a:lstStyle>
          <a:p>
            <a:pPr algn="ctr"/>
            <a:endParaRPr lang="en-US">
              <a:solidFill>
                <a:schemeClr val="tx1">
                  <a:lumMod val="75000"/>
                  <a:lumOff val="25000"/>
                </a:schemeClr>
              </a:solidFill>
            </a:endParaRPr>
          </a:p>
        </p:txBody>
      </p:sp>
      <p:sp>
        <p:nvSpPr>
          <p:cNvPr id="2" name="Left Brace 1">
            <a:extLst>
              <a:ext uri="{FF2B5EF4-FFF2-40B4-BE49-F238E27FC236}">
                <a16:creationId xmlns:a16="http://schemas.microsoft.com/office/drawing/2014/main" id="{0C263E4E-C303-43D2-81AF-F0BABEDF6672}"/>
              </a:ext>
            </a:extLst>
          </p:cNvPr>
          <p:cNvSpPr/>
          <p:nvPr/>
        </p:nvSpPr>
        <p:spPr>
          <a:xfrm>
            <a:off x="3710413" y="3256698"/>
            <a:ext cx="510518" cy="934892"/>
          </a:xfrm>
          <a:prstGeom prst="leftBrac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9pPr>
          </a:lstStyle>
          <a:p>
            <a:pPr algn="ctr"/>
            <a:endParaRPr lang="en-US">
              <a:solidFill>
                <a:schemeClr val="tx1">
                  <a:lumMod val="75000"/>
                  <a:lumOff val="25000"/>
                </a:schemeClr>
              </a:solidFill>
            </a:endParaRPr>
          </a:p>
        </p:txBody>
      </p:sp>
      <p:sp>
        <p:nvSpPr>
          <p:cNvPr id="3" name="Content Placeholder 3">
            <a:extLst>
              <a:ext uri="{FF2B5EF4-FFF2-40B4-BE49-F238E27FC236}">
                <a16:creationId xmlns:a16="http://schemas.microsoft.com/office/drawing/2014/main" id="{C909E0CF-A5AC-45D2-8CC8-6DA4AF3CEBFC}"/>
              </a:ext>
            </a:extLst>
          </p:cNvPr>
          <p:cNvSpPr txBox="1"/>
          <p:nvPr/>
        </p:nvSpPr>
        <p:spPr>
          <a:xfrm>
            <a:off x="1095056" y="4554468"/>
            <a:ext cx="2114832" cy="1203564"/>
          </a:xfrm>
          <a:prstGeom prst="rect">
            <a:avLst/>
          </a:prstGeom>
          <a:noFill/>
        </p:spPr>
        <p:txBody>
          <a:bodyPr vert="horz" lIns="91440" tIns="45720" rIns="91440" bIns="45720" rtlCol="0">
            <a:noAutofit/>
          </a:bodyPr>
          <a:lstStyle>
            <a:defPPr>
              <a:defRPr lang="en-US"/>
            </a:defPPr>
            <a:lvl1pPr marL="0" indent="0" algn="ctr" defTabSz="914400" rtl="0" eaLnBrk="1" latinLnBrk="0" hangingPunct="1">
              <a:spcBef>
                <a:spcPct val="20000"/>
              </a:spcBef>
              <a:buFont typeface="Arial" pitchFamily="34" charset="0"/>
              <a:buNone/>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spcBef>
                <a:spcPct val="20000"/>
              </a:spcBef>
              <a:buFont typeface="Arial" pitchFamily="34" charset="0"/>
              <a:buChar char="•"/>
            </a:lvl9pPr>
          </a:lstStyle>
          <a:p>
            <a:r>
              <a:rPr lang="en-US" sz="1800" b="1">
                <a:solidFill>
                  <a:schemeClr val="accent3"/>
                </a:solidFill>
              </a:rPr>
              <a:t>CP Severity and Children in Need (CiN)</a:t>
            </a:r>
          </a:p>
        </p:txBody>
      </p:sp>
      <p:sp>
        <p:nvSpPr>
          <p:cNvPr id="4" name="Content Placeholder 3">
            <a:extLst>
              <a:ext uri="{FF2B5EF4-FFF2-40B4-BE49-F238E27FC236}">
                <a16:creationId xmlns:a16="http://schemas.microsoft.com/office/drawing/2014/main" id="{3BE05A34-AA5E-4A6A-BFCE-C19032ABA635}"/>
              </a:ext>
            </a:extLst>
          </p:cNvPr>
          <p:cNvSpPr txBox="1"/>
          <p:nvPr/>
        </p:nvSpPr>
        <p:spPr>
          <a:xfrm>
            <a:off x="4461988" y="4756316"/>
            <a:ext cx="2446918" cy="592902"/>
          </a:xfrm>
          <a:prstGeom prst="rect">
            <a:avLst/>
          </a:prstGeom>
          <a:noFill/>
        </p:spPr>
        <p:txBody>
          <a:bodyPr vert="horz" lIns="91440" tIns="45720" rIns="91440" bIns="45720" rtlCol="0">
            <a:noAutofit/>
          </a:bodyPr>
          <a:lstStyle>
            <a:defPPr>
              <a:defRPr lang="en-US"/>
            </a:defPPr>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1800" b="1">
                <a:solidFill>
                  <a:schemeClr val="accent3"/>
                </a:solidFill>
              </a:rPr>
              <a:t>Child Protection</a:t>
            </a:r>
          </a:p>
        </p:txBody>
      </p:sp>
      <p:sp>
        <p:nvSpPr>
          <p:cNvPr id="5" name="Left Brace 4">
            <a:extLst>
              <a:ext uri="{FF2B5EF4-FFF2-40B4-BE49-F238E27FC236}">
                <a16:creationId xmlns:a16="http://schemas.microsoft.com/office/drawing/2014/main" id="{EF465FE6-D94F-4F35-87D4-FE5B65D9D798}"/>
              </a:ext>
            </a:extLst>
          </p:cNvPr>
          <p:cNvSpPr/>
          <p:nvPr/>
        </p:nvSpPr>
        <p:spPr>
          <a:xfrm>
            <a:off x="3692928" y="4618370"/>
            <a:ext cx="510518" cy="833317"/>
          </a:xfrm>
          <a:prstGeom prst="leftBrace">
            <a:avLst/>
          </a:prstGeom>
          <a:ln>
            <a:solidFill>
              <a:schemeClr val="accent3"/>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9pPr>
          </a:lstStyle>
          <a:p>
            <a:pPr algn="ctr"/>
            <a:endParaRPr lang="en-US" b="1">
              <a:solidFill>
                <a:schemeClr val="accent3"/>
              </a:solidFill>
            </a:endParaRPr>
          </a:p>
        </p:txBody>
      </p:sp>
      <p:sp>
        <p:nvSpPr>
          <p:cNvPr id="6" name="Content Placeholder 3">
            <a:extLst>
              <a:ext uri="{FF2B5EF4-FFF2-40B4-BE49-F238E27FC236}">
                <a16:creationId xmlns:a16="http://schemas.microsoft.com/office/drawing/2014/main" id="{DF805554-0668-4843-A259-607217876A2C}"/>
              </a:ext>
            </a:extLst>
          </p:cNvPr>
          <p:cNvSpPr txBox="1"/>
          <p:nvPr/>
        </p:nvSpPr>
        <p:spPr>
          <a:xfrm>
            <a:off x="3965219" y="2014062"/>
            <a:ext cx="3100787" cy="1142999"/>
          </a:xfrm>
          <a:prstGeom prst="rect">
            <a:avLst/>
          </a:prstGeom>
          <a:noFill/>
        </p:spPr>
        <p:txBody>
          <a:bodyPr vert="horz" lIns="91440" tIns="45720" rIns="91440" bIns="45720" rtlCol="0">
            <a:noAutofit/>
          </a:bodyPr>
          <a:lstStyle>
            <a:defPPr>
              <a:defRPr lang="en-US"/>
            </a:defPPr>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1800">
                <a:solidFill>
                  <a:schemeClr val="tx1">
                    <a:lumMod val="75000"/>
                    <a:lumOff val="25000"/>
                  </a:schemeClr>
                </a:solidFill>
              </a:rPr>
              <a:t>Health, Food, WASH, Shelter&amp;NFIs, Education, Protection, GBV, MA, CP</a:t>
            </a:r>
          </a:p>
        </p:txBody>
      </p:sp>
      <p:sp>
        <p:nvSpPr>
          <p:cNvPr id="24" name="Title 7">
            <a:extLst>
              <a:ext uri="{FF2B5EF4-FFF2-40B4-BE49-F238E27FC236}">
                <a16:creationId xmlns:a16="http://schemas.microsoft.com/office/drawing/2014/main" id="{2747A7D5-0614-461C-B2D9-2D6115EB5557}"/>
              </a:ext>
            </a:extLst>
          </p:cNvPr>
          <p:cNvSpPr txBox="1"/>
          <p:nvPr/>
        </p:nvSpPr>
        <p:spPr>
          <a:xfrm>
            <a:off x="1095056" y="1149520"/>
            <a:ext cx="2114832" cy="719768"/>
          </a:xfrm>
          <a:prstGeom prst="rect">
            <a:avLst/>
          </a:prstGeom>
          <a:solidFill>
            <a:schemeClr val="accent3"/>
          </a:solidFill>
        </p:spPr>
        <p:txBody>
          <a:bodyPr vert="horz" lIns="91440" tIns="45720" rIns="91440" bIns="45720" rtlCol="0" anchor="ctr">
            <a:normAutofit/>
          </a:bodyPr>
          <a:lstStyle>
            <a:defPPr>
              <a:defRPr lang="en-US"/>
            </a:defPPr>
            <a:lvl1pPr marL="0" algn="ctr" defTabSz="914400" rtl="0" eaLnBrk="1" latinLnBrk="0" hangingPunct="1">
              <a:spcBef>
                <a:spcPct val="0"/>
              </a:spcBef>
              <a:buNone/>
              <a:defRPr sz="2000" b="1" kern="1200">
                <a:solidFill>
                  <a:schemeClr val="accent6">
                    <a:lumMod val="75000"/>
                  </a:schemeClr>
                </a:solidFill>
                <a:latin typeface="+mj-lt"/>
                <a:ea typeface="+mj-ea"/>
                <a:cs typeface="+mj-cs"/>
              </a:defRPr>
            </a:lvl1pPr>
          </a:lstStyle>
          <a:p>
            <a:r>
              <a:rPr lang="en-GB">
                <a:solidFill>
                  <a:schemeClr val="bg1"/>
                </a:solidFill>
              </a:rPr>
              <a:t>Types of PiN</a:t>
            </a:r>
          </a:p>
        </p:txBody>
      </p:sp>
      <p:sp>
        <p:nvSpPr>
          <p:cNvPr id="26" name="Title 7">
            <a:extLst>
              <a:ext uri="{FF2B5EF4-FFF2-40B4-BE49-F238E27FC236}">
                <a16:creationId xmlns:a16="http://schemas.microsoft.com/office/drawing/2014/main" id="{2A9FD5C1-F6DA-4CDD-81E5-97BCA44C7A48}"/>
              </a:ext>
            </a:extLst>
          </p:cNvPr>
          <p:cNvSpPr txBox="1"/>
          <p:nvPr/>
        </p:nvSpPr>
        <p:spPr>
          <a:xfrm>
            <a:off x="3919047" y="1149520"/>
            <a:ext cx="3369853" cy="719768"/>
          </a:xfrm>
          <a:prstGeom prst="rect">
            <a:avLst/>
          </a:prstGeom>
          <a:solidFill>
            <a:schemeClr val="accent3"/>
          </a:solidFill>
        </p:spPr>
        <p:txBody>
          <a:bodyPr vert="horz" lIns="91440" tIns="45720" rIns="91440" bIns="45720" rtlCol="0" anchor="ctr">
            <a:normAutofit/>
          </a:bodyPr>
          <a:lstStyle>
            <a:defPPr>
              <a:defRPr lang="en-US"/>
            </a:defPPr>
            <a:lvl1pPr marL="0" algn="ctr" defTabSz="914400" rtl="0" eaLnBrk="1" latinLnBrk="0" hangingPunct="1">
              <a:spcBef>
                <a:spcPct val="0"/>
              </a:spcBef>
              <a:buNone/>
              <a:defRPr sz="4400" kern="1200">
                <a:solidFill>
                  <a:srgbClr val="7030A0"/>
                </a:solidFill>
                <a:latin typeface="+mj-lt"/>
                <a:ea typeface="+mj-ea"/>
                <a:cs typeface="+mj-cs"/>
              </a:defRPr>
            </a:lvl1pPr>
          </a:lstStyle>
          <a:p>
            <a:r>
              <a:rPr lang="en-GB" sz="2000" b="1">
                <a:solidFill>
                  <a:schemeClr val="bg1"/>
                </a:solidFill>
              </a:rPr>
              <a:t>What are People in Need of? </a:t>
            </a:r>
          </a:p>
        </p:txBody>
      </p:sp>
      <p:sp>
        <p:nvSpPr>
          <p:cNvPr id="28" name="Title 7">
            <a:extLst>
              <a:ext uri="{FF2B5EF4-FFF2-40B4-BE49-F238E27FC236}">
                <a16:creationId xmlns:a16="http://schemas.microsoft.com/office/drawing/2014/main" id="{92416ADF-1A6F-4C62-AB39-69C6DEA160F6}"/>
              </a:ext>
            </a:extLst>
          </p:cNvPr>
          <p:cNvSpPr txBox="1"/>
          <p:nvPr/>
        </p:nvSpPr>
        <p:spPr>
          <a:xfrm>
            <a:off x="8058533" y="1165677"/>
            <a:ext cx="1801185" cy="719768"/>
          </a:xfrm>
          <a:prstGeom prst="rect">
            <a:avLst/>
          </a:prstGeom>
          <a:solidFill>
            <a:schemeClr val="accent3"/>
          </a:solidFill>
        </p:spPr>
        <p:txBody>
          <a:bodyPr vert="horz" lIns="91440" tIns="45720" rIns="91440" bIns="45720" rtlCol="0" anchor="ctr">
            <a:normAutofit/>
          </a:bodyPr>
          <a:lstStyle>
            <a:defPPr>
              <a:defRPr lang="en-US"/>
            </a:defPPr>
            <a:lvl1pPr marL="0" algn="ctr" defTabSz="914400" rtl="0" eaLnBrk="1" latinLnBrk="0" hangingPunct="1">
              <a:spcBef>
                <a:spcPct val="0"/>
              </a:spcBef>
              <a:buNone/>
              <a:defRPr sz="2000" b="1" kern="1200">
                <a:solidFill>
                  <a:schemeClr val="accent6">
                    <a:lumMod val="75000"/>
                  </a:schemeClr>
                </a:solidFill>
                <a:latin typeface="+mj-lt"/>
                <a:ea typeface="+mj-ea"/>
                <a:cs typeface="+mj-cs"/>
              </a:defRPr>
            </a:lvl1pPr>
          </a:lstStyle>
          <a:p>
            <a:r>
              <a:rPr lang="en-GB">
                <a:solidFill>
                  <a:schemeClr val="bg1"/>
                </a:solidFill>
              </a:rPr>
              <a:t>Where is the CP AoR? </a:t>
            </a:r>
          </a:p>
        </p:txBody>
      </p:sp>
      <p:sp>
        <p:nvSpPr>
          <p:cNvPr id="29" name="Content Placeholder 3">
            <a:extLst>
              <a:ext uri="{FF2B5EF4-FFF2-40B4-BE49-F238E27FC236}">
                <a16:creationId xmlns:a16="http://schemas.microsoft.com/office/drawing/2014/main" id="{1FA352BD-7321-478C-82CB-999D823867A5}"/>
              </a:ext>
            </a:extLst>
          </p:cNvPr>
          <p:cNvSpPr txBox="1"/>
          <p:nvPr/>
        </p:nvSpPr>
        <p:spPr>
          <a:xfrm>
            <a:off x="8510158" y="3281348"/>
            <a:ext cx="1372019" cy="719768"/>
          </a:xfrm>
          <a:prstGeom prst="rect">
            <a:avLst/>
          </a:prstGeom>
          <a:noFill/>
          <a:ln>
            <a:solidFill>
              <a:schemeClr val="accent3"/>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1800">
                <a:solidFill>
                  <a:schemeClr val="tx1">
                    <a:lumMod val="75000"/>
                    <a:lumOff val="25000"/>
                  </a:schemeClr>
                </a:solidFill>
              </a:rPr>
              <a:t>CP contribute</a:t>
            </a:r>
          </a:p>
        </p:txBody>
      </p:sp>
      <p:sp>
        <p:nvSpPr>
          <p:cNvPr id="31" name="Content Placeholder 3">
            <a:extLst>
              <a:ext uri="{FF2B5EF4-FFF2-40B4-BE49-F238E27FC236}">
                <a16:creationId xmlns:a16="http://schemas.microsoft.com/office/drawing/2014/main" id="{1CC9D06C-49C6-4759-A92D-962EFFC10209}"/>
              </a:ext>
            </a:extLst>
          </p:cNvPr>
          <p:cNvSpPr txBox="1"/>
          <p:nvPr/>
        </p:nvSpPr>
        <p:spPr>
          <a:xfrm>
            <a:off x="8510158" y="4552842"/>
            <a:ext cx="1525237" cy="972562"/>
          </a:xfrm>
          <a:prstGeom prst="rect">
            <a:avLst/>
          </a:prstGeom>
          <a:solidFill>
            <a:schemeClr val="accent3">
              <a:lumMod val="20000"/>
              <a:lumOff val="80000"/>
            </a:schemeClr>
          </a:solidFill>
          <a:ln>
            <a:solidFill>
              <a:schemeClr val="accent3"/>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n-US" sz="1800" b="1">
                <a:solidFill>
                  <a:schemeClr val="accent3"/>
                </a:solidFill>
              </a:rPr>
              <a:t>CP is responsible for this</a:t>
            </a:r>
          </a:p>
        </p:txBody>
      </p:sp>
      <p:sp>
        <p:nvSpPr>
          <p:cNvPr id="33" name="Arrow: Right 32">
            <a:extLst>
              <a:ext uri="{FF2B5EF4-FFF2-40B4-BE49-F238E27FC236}">
                <a16:creationId xmlns:a16="http://schemas.microsoft.com/office/drawing/2014/main" id="{C286E41C-199D-4184-BB85-D73E98C70F78}"/>
              </a:ext>
            </a:extLst>
          </p:cNvPr>
          <p:cNvSpPr/>
          <p:nvPr/>
        </p:nvSpPr>
        <p:spPr>
          <a:xfrm rot="10800000">
            <a:off x="7493923" y="3284801"/>
            <a:ext cx="532655" cy="706095"/>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35" name="Arrow: Right 34">
            <a:extLst>
              <a:ext uri="{FF2B5EF4-FFF2-40B4-BE49-F238E27FC236}">
                <a16:creationId xmlns:a16="http://schemas.microsoft.com/office/drawing/2014/main" id="{C486F2F7-1FCE-415C-A899-AF45FD144F14}"/>
              </a:ext>
            </a:extLst>
          </p:cNvPr>
          <p:cNvSpPr/>
          <p:nvPr/>
        </p:nvSpPr>
        <p:spPr>
          <a:xfrm rot="10800000">
            <a:off x="7494441" y="1999079"/>
            <a:ext cx="532655" cy="706095"/>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cxnSp>
        <p:nvCxnSpPr>
          <p:cNvPr id="10" name="Straight Connector 9">
            <a:extLst>
              <a:ext uri="{FF2B5EF4-FFF2-40B4-BE49-F238E27FC236}">
                <a16:creationId xmlns:a16="http://schemas.microsoft.com/office/drawing/2014/main" id="{9580FAA2-2E4D-4868-9F36-027E89C90617}"/>
              </a:ext>
            </a:extLst>
          </p:cNvPr>
          <p:cNvCxnSpPr/>
          <p:nvPr/>
        </p:nvCxnSpPr>
        <p:spPr>
          <a:xfrm>
            <a:off x="1095056" y="3105765"/>
            <a:ext cx="8764661" cy="0"/>
          </a:xfrm>
          <a:prstGeom prst="line">
            <a:avLst/>
          </a:prstGeom>
          <a:ln w="3175" cap="flat" cmpd="sng" algn="ctr">
            <a:solidFill>
              <a:srgbClr val="9696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D3E75A5C-4EC8-47D0-A498-A2CB20CA3E80}"/>
              </a:ext>
            </a:extLst>
          </p:cNvPr>
          <p:cNvCxnSpPr/>
          <p:nvPr/>
        </p:nvCxnSpPr>
        <p:spPr>
          <a:xfrm>
            <a:off x="1116845" y="4408826"/>
            <a:ext cx="8764661" cy="0"/>
          </a:xfrm>
          <a:prstGeom prst="line">
            <a:avLst/>
          </a:prstGeom>
          <a:ln w="3175" cap="flat" cmpd="sng" algn="ctr">
            <a:solidFill>
              <a:srgbClr val="9696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2" name="Picture 3" descr="A picture containing holding, sitting, dark, computer&#10;&#10;Description automatically generated">
            <a:extLst>
              <a:ext uri="{FF2B5EF4-FFF2-40B4-BE49-F238E27FC236}">
                <a16:creationId xmlns:a16="http://schemas.microsoft.com/office/drawing/2014/main" id="{E2835D8A-59D6-4014-BBF6-D5A920CBB3A8}"/>
              </a:ext>
            </a:extLst>
          </p:cNvPr>
          <p:cNvPicPr>
            <a:picLocks noChangeAspect="1"/>
          </p:cNvPicPr>
          <p:nvPr/>
        </p:nvPicPr>
        <p:blipFill>
          <a:blip r:embed="rId4"/>
          <a:srcRect r="304"/>
          <a:stretch>
            <a:fillRect/>
          </a:stretch>
        </p:blipFill>
        <p:spPr>
          <a:xfrm>
            <a:off x="9881506" y="-82612"/>
            <a:ext cx="2374554" cy="1878600"/>
          </a:xfrm>
          <a:prstGeom prst="rect">
            <a:avLst/>
          </a:prstGeom>
        </p:spPr>
      </p:pic>
    </p:spTree>
    <p:custDataLst>
      <p:tags r:id="rId1"/>
    </p:custDataLst>
    <p:extLst>
      <p:ext uri="{BB962C8B-B14F-4D97-AF65-F5344CB8AC3E}">
        <p14:creationId xmlns:p14="http://schemas.microsoft.com/office/powerpoint/2010/main" val="31045065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A14D-D881-4451-8CBD-3D13DC136F58}"/>
              </a:ext>
            </a:extLst>
          </p:cNvPr>
          <p:cNvSpPr>
            <a:spLocks noGrp="1"/>
          </p:cNvSpPr>
          <p:nvPr>
            <p:ph type="title"/>
          </p:nvPr>
        </p:nvSpPr>
        <p:spPr>
          <a:xfrm>
            <a:off x="0" y="274638"/>
            <a:ext cx="9144000" cy="1143000"/>
          </a:xfrm>
        </p:spPr>
        <p:txBody>
          <a:bodyPr>
            <a:normAutofit fontScale="90000"/>
          </a:bodyPr>
          <a:lstStyle>
            <a:defPPr/>
          </a:lstStyle>
          <a:p>
            <a:r>
              <a:rPr lang="en-GB">
                <a:solidFill>
                  <a:schemeClr val="accent4"/>
                </a:solidFill>
              </a:rPr>
              <a:t>To agree with others before we can calculate CP severity &amp; CiN:</a:t>
            </a:r>
          </a:p>
        </p:txBody>
      </p:sp>
      <p:sp>
        <p:nvSpPr>
          <p:cNvPr id="4" name="Content Placeholder 3">
            <a:extLst>
              <a:ext uri="{FF2B5EF4-FFF2-40B4-BE49-F238E27FC236}">
                <a16:creationId xmlns:a16="http://schemas.microsoft.com/office/drawing/2014/main" id="{CBA346AE-598B-4A43-B493-3E98735B6D14}"/>
              </a:ext>
            </a:extLst>
          </p:cNvPr>
          <p:cNvSpPr>
            <a:spLocks noGrp="1"/>
          </p:cNvSpPr>
          <p:nvPr>
            <p:ph sz="half" idx="2"/>
          </p:nvPr>
        </p:nvSpPr>
        <p:spPr>
          <a:xfrm>
            <a:off x="411160" y="1878600"/>
            <a:ext cx="11061512" cy="4949136"/>
          </a:xfrm>
        </p:spPr>
        <p:txBody>
          <a:bodyPr>
            <a:normAutofit/>
          </a:bodyPr>
          <a:lstStyle>
            <a:defPPr/>
          </a:lstStyle>
          <a:p>
            <a:r>
              <a:rPr lang="en-GB" sz="3200">
                <a:solidFill>
                  <a:schemeClr val="tx1">
                    <a:lumMod val="75000"/>
                    <a:lumOff val="25000"/>
                  </a:schemeClr>
                </a:solidFill>
              </a:rPr>
              <a:t>Affected areas and pop groups (IDPs, Ref, Host Community…) identified at Inter-Sectoral level (Clusters &amp; OCHA)</a:t>
            </a:r>
          </a:p>
          <a:p>
            <a:r>
              <a:rPr lang="en-GB" sz="3200">
                <a:solidFill>
                  <a:schemeClr val="tx1">
                    <a:lumMod val="75000"/>
                    <a:lumOff val="25000"/>
                  </a:schemeClr>
                </a:solidFill>
              </a:rPr>
              <a:t>Geographical units of analysis used in the HNO/HRP (Governorate, province, districts…)</a:t>
            </a:r>
          </a:p>
          <a:p>
            <a:r>
              <a:rPr lang="en-GB" sz="3200">
                <a:solidFill>
                  <a:schemeClr val="tx1">
                    <a:lumMod val="75000"/>
                    <a:lumOff val="25000"/>
                  </a:schemeClr>
                </a:solidFill>
              </a:rPr>
              <a:t>Agree with Protection &amp; AoRs how the Overall Protection Severity will be calculated</a:t>
            </a:r>
          </a:p>
          <a:p>
            <a:r>
              <a:rPr lang="en-GB" sz="3200">
                <a:solidFill>
                  <a:schemeClr val="tx1">
                    <a:lumMod val="75000"/>
                    <a:lumOff val="25000"/>
                  </a:schemeClr>
                </a:solidFill>
              </a:rPr>
              <a:t>Agree with Protection &amp; AoRs on % of PiN for each population group and level of Severity (incl. 1 and 2?)</a:t>
            </a:r>
          </a:p>
        </p:txBody>
      </p:sp>
      <p:pic>
        <p:nvPicPr>
          <p:cNvPr id="5" name="Picture 3" descr="A picture containing holding, sitting, dark, computer&#10;&#10;Description automatically generated">
            <a:extLst>
              <a:ext uri="{FF2B5EF4-FFF2-40B4-BE49-F238E27FC236}">
                <a16:creationId xmlns:a16="http://schemas.microsoft.com/office/drawing/2014/main" id="{0C36DF9D-5E67-46A3-BB3B-E463CA339922}"/>
              </a:ext>
            </a:extLst>
          </p:cNvPr>
          <p:cNvPicPr>
            <a:picLocks noChangeAspect="1"/>
          </p:cNvPicPr>
          <p:nvPr/>
        </p:nvPicPr>
        <p:blipFill>
          <a:blip r:embed="rId2"/>
          <a:srcRect r="304"/>
          <a:stretch>
            <a:fillRect/>
          </a:stretch>
        </p:blipFill>
        <p:spPr>
          <a:xfrm>
            <a:off x="9817446" y="0"/>
            <a:ext cx="2374554" cy="1878600"/>
          </a:xfrm>
          <a:prstGeom prst="rect">
            <a:avLst/>
          </a:prstGeom>
        </p:spPr>
      </p:pic>
    </p:spTree>
    <p:extLst>
      <p:ext uri="{BB962C8B-B14F-4D97-AF65-F5344CB8AC3E}">
        <p14:creationId xmlns:p14="http://schemas.microsoft.com/office/powerpoint/2010/main" val="235279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8555-016B-4D03-AC16-D3796FE3A297}"/>
              </a:ext>
            </a:extLst>
          </p:cNvPr>
          <p:cNvSpPr>
            <a:spLocks noGrp="1"/>
          </p:cNvSpPr>
          <p:nvPr>
            <p:ph type="title"/>
          </p:nvPr>
        </p:nvSpPr>
        <p:spPr>
          <a:xfrm>
            <a:off x="694944" y="1944942"/>
            <a:ext cx="8686800" cy="1642194"/>
          </a:xfrm>
        </p:spPr>
        <p:txBody>
          <a:bodyPr>
            <a:normAutofit fontScale="90000"/>
          </a:bodyPr>
          <a:lstStyle>
            <a:defPPr/>
          </a:lstStyle>
          <a:p>
            <a:r>
              <a:rPr lang="en-GB">
                <a:solidFill>
                  <a:schemeClr val="accent4"/>
                </a:solidFill>
              </a:rPr>
              <a:t>But in practice, how do we </a:t>
            </a:r>
            <a:br>
              <a:rPr lang="en-GB">
                <a:solidFill>
                  <a:schemeClr val="accent4"/>
                </a:solidFill>
              </a:rPr>
            </a:br>
            <a:r>
              <a:rPr lang="en-GB">
                <a:solidFill>
                  <a:schemeClr val="accent4"/>
                </a:solidFill>
              </a:rPr>
              <a:t>estimate CP severity? </a:t>
            </a:r>
            <a:br>
              <a:rPr lang="en-GB">
                <a:solidFill>
                  <a:schemeClr val="accent4"/>
                </a:solidFill>
              </a:rPr>
            </a:br>
            <a:r>
              <a:rPr lang="en-GB" sz="3600">
                <a:solidFill>
                  <a:schemeClr val="accent4"/>
                </a:solidFill>
              </a:rPr>
              <a:t>2 Possible ways:</a:t>
            </a:r>
          </a:p>
        </p:txBody>
      </p:sp>
      <p:sp>
        <p:nvSpPr>
          <p:cNvPr id="3" name="Content Placeholder 2">
            <a:extLst>
              <a:ext uri="{FF2B5EF4-FFF2-40B4-BE49-F238E27FC236}">
                <a16:creationId xmlns:a16="http://schemas.microsoft.com/office/drawing/2014/main" id="{5B6D3F60-FC9E-4C0D-9C58-64B62582D49B}"/>
              </a:ext>
            </a:extLst>
          </p:cNvPr>
          <p:cNvSpPr>
            <a:spLocks noGrp="1"/>
          </p:cNvSpPr>
          <p:nvPr>
            <p:ph sz="half" idx="1"/>
          </p:nvPr>
        </p:nvSpPr>
        <p:spPr>
          <a:xfrm>
            <a:off x="1152144" y="3803160"/>
            <a:ext cx="4038600" cy="1828800"/>
          </a:xfrm>
        </p:spPr>
        <p:txBody>
          <a:bodyPr>
            <a:normAutofit/>
          </a:bodyPr>
          <a:lstStyle>
            <a:defPPr/>
          </a:lstStyle>
          <a:p>
            <a:r>
              <a:rPr lang="en-GB"/>
              <a:t>Using CP and other indicators </a:t>
            </a:r>
            <a:r>
              <a:rPr lang="en-GB" b="1"/>
              <a:t>+ </a:t>
            </a:r>
            <a:r>
              <a:rPr lang="en-GB"/>
              <a:t>Overall Protection Severity</a:t>
            </a:r>
          </a:p>
        </p:txBody>
      </p:sp>
      <p:sp>
        <p:nvSpPr>
          <p:cNvPr id="4" name="Content Placeholder 3">
            <a:extLst>
              <a:ext uri="{FF2B5EF4-FFF2-40B4-BE49-F238E27FC236}">
                <a16:creationId xmlns:a16="http://schemas.microsoft.com/office/drawing/2014/main" id="{23BBF0E6-CAAD-4351-992F-A6A064603F0C}"/>
              </a:ext>
            </a:extLst>
          </p:cNvPr>
          <p:cNvSpPr>
            <a:spLocks noGrp="1"/>
          </p:cNvSpPr>
          <p:nvPr>
            <p:ph sz="half" idx="2"/>
          </p:nvPr>
        </p:nvSpPr>
        <p:spPr>
          <a:xfrm>
            <a:off x="5343144" y="3803160"/>
            <a:ext cx="4495800" cy="1828800"/>
          </a:xfrm>
        </p:spPr>
        <p:txBody>
          <a:bodyPr vert="horz" lIns="91440" tIns="45720" rIns="91440" bIns="45720" rtlCol="0" anchor="t">
            <a:normAutofit/>
          </a:bodyPr>
          <a:lstStyle>
            <a:defPPr/>
          </a:lstStyle>
          <a:p>
            <a:r>
              <a:rPr lang="en-GB" dirty="0">
                <a:cs typeface="Arial"/>
              </a:rPr>
              <a:t>Using CP and other indicators when you do not have</a:t>
            </a:r>
            <a:r>
              <a:rPr lang="en-GB" i="1" dirty="0">
                <a:cs typeface="Arial"/>
              </a:rPr>
              <a:t> </a:t>
            </a:r>
            <a:r>
              <a:rPr lang="en-GB" dirty="0">
                <a:cs typeface="Arial"/>
              </a:rPr>
              <a:t>results of the Overall Protection Severity</a:t>
            </a:r>
          </a:p>
        </p:txBody>
      </p:sp>
      <p:pic>
        <p:nvPicPr>
          <p:cNvPr id="5" name="Picture 3" descr="A picture containing holding, sitting, dark, computer&#10;&#10;Description automatically generated">
            <a:extLst>
              <a:ext uri="{FF2B5EF4-FFF2-40B4-BE49-F238E27FC236}">
                <a16:creationId xmlns:a16="http://schemas.microsoft.com/office/drawing/2014/main" id="{21CD908D-256D-46B6-900C-8C79A99B18C4}"/>
              </a:ext>
            </a:extLst>
          </p:cNvPr>
          <p:cNvPicPr>
            <a:picLocks noChangeAspect="1"/>
          </p:cNvPicPr>
          <p:nvPr/>
        </p:nvPicPr>
        <p:blipFill>
          <a:blip r:embed="rId3"/>
          <a:srcRect r="304"/>
          <a:stretch>
            <a:fillRect/>
          </a:stretch>
        </p:blipFill>
        <p:spPr>
          <a:xfrm>
            <a:off x="9381744" y="66342"/>
            <a:ext cx="2374554" cy="1878600"/>
          </a:xfrm>
          <a:prstGeom prst="rect">
            <a:avLst/>
          </a:prstGeom>
        </p:spPr>
      </p:pic>
    </p:spTree>
    <p:extLst>
      <p:ext uri="{BB962C8B-B14F-4D97-AF65-F5344CB8AC3E}">
        <p14:creationId xmlns:p14="http://schemas.microsoft.com/office/powerpoint/2010/main" val="25431980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holding, sitting, dark, computer&#10;&#10;Description automatically generated">
            <a:extLst>
              <a:ext uri="{FF2B5EF4-FFF2-40B4-BE49-F238E27FC236}">
                <a16:creationId xmlns:a16="http://schemas.microsoft.com/office/drawing/2014/main" id="{FABE9D35-2BFA-4843-A8EE-FAE511BC888F}"/>
              </a:ext>
            </a:extLst>
          </p:cNvPr>
          <p:cNvPicPr>
            <a:picLocks noChangeAspect="1"/>
          </p:cNvPicPr>
          <p:nvPr/>
        </p:nvPicPr>
        <p:blipFill>
          <a:blip r:embed="rId2"/>
          <a:srcRect r="304"/>
          <a:stretch>
            <a:fillRect/>
          </a:stretch>
        </p:blipFill>
        <p:spPr>
          <a:xfrm>
            <a:off x="7513169" y="1087924"/>
            <a:ext cx="5078097" cy="4017476"/>
          </a:xfrm>
          <a:prstGeom prst="rect">
            <a:avLst/>
          </a:prstGeom>
        </p:spPr>
      </p:pic>
      <p:graphicFrame>
        <p:nvGraphicFramePr>
          <p:cNvPr id="5" name="Tabella 5">
            <a:extLst>
              <a:ext uri="{FF2B5EF4-FFF2-40B4-BE49-F238E27FC236}">
                <a16:creationId xmlns:a16="http://schemas.microsoft.com/office/drawing/2014/main" id="{E226D30A-41DF-4C93-B12E-BC7381ABD796}"/>
              </a:ext>
            </a:extLst>
          </p:cNvPr>
          <p:cNvGraphicFramePr>
            <a:graphicFrameLocks noGrp="1"/>
          </p:cNvGraphicFramePr>
          <p:nvPr>
            <p:extLst>
              <p:ext uri="{D42A27DB-BD31-4B8C-83A1-F6EECF244321}">
                <p14:modId xmlns:p14="http://schemas.microsoft.com/office/powerpoint/2010/main" val="1585805809"/>
              </p:ext>
            </p:extLst>
          </p:nvPr>
        </p:nvGraphicFramePr>
        <p:xfrm>
          <a:off x="446405" y="735330"/>
          <a:ext cx="7498080" cy="5387340"/>
        </p:xfrm>
        <a:graphic>
          <a:graphicData uri="http://schemas.openxmlformats.org/drawingml/2006/table">
            <a:tbl>
              <a:tblPr firstRow="1" bandRow="1">
                <a:tableStyleId>{5C22544A-7EE6-4342-B048-85BDC9FD1C3A}</a:tableStyleId>
              </a:tblPr>
              <a:tblGrid>
                <a:gridCol w="7498080">
                  <a:extLst>
                    <a:ext uri="{9D8B030D-6E8A-4147-A177-3AD203B41FA5}">
                      <a16:colId xmlns:a16="http://schemas.microsoft.com/office/drawing/2014/main" val="2715298413"/>
                    </a:ext>
                  </a:extLst>
                </a:gridCol>
              </a:tblGrid>
              <a:tr h="769620">
                <a:tc>
                  <a:txBody>
                    <a:bodyPr/>
                    <a:lstStyle>
                      <a:defPPr/>
                    </a:lstStyle>
                    <a:p>
                      <a:pPr lvl="1" algn="l"/>
                      <a:r>
                        <a:rPr lang="en-US" sz="2000" b="0" i="0" kern="1200">
                          <a:solidFill>
                            <a:schemeClr val="tx1"/>
                          </a:solidFill>
                          <a:effectLst/>
                          <a:latin typeface="+mj-lt"/>
                          <a:ea typeface="+mn-ea"/>
                          <a:cs typeface="+mn-cs"/>
                        </a:rPr>
                        <a:t>The Overarching protection severity, and linkages with AoRs </a:t>
                      </a:r>
                    </a:p>
                  </a:txBody>
                  <a:tcPr anchor="ctr">
                    <a:solidFill>
                      <a:srgbClr val="CDE121">
                        <a:alpha val="49000"/>
                      </a:srgbClr>
                    </a:solidFill>
                  </a:tcPr>
                </a:tc>
                <a:extLst>
                  <a:ext uri="{0D108BD9-81ED-4DB2-BD59-A6C34878D82A}">
                    <a16:rowId xmlns:a16="http://schemas.microsoft.com/office/drawing/2014/main" val="3788848371"/>
                  </a:ext>
                </a:extLst>
              </a:tr>
              <a:tr h="769620">
                <a:tc>
                  <a:txBody>
                    <a:bodyPr/>
                    <a:lstStyle>
                      <a:defPPr/>
                    </a:lstStyle>
                    <a:p>
                      <a:pPr lvl="1" algn="l"/>
                      <a:r>
                        <a:rPr lang="en-US" sz="2000" b="0" i="0" kern="1200">
                          <a:solidFill>
                            <a:schemeClr val="tx1"/>
                          </a:solidFill>
                          <a:effectLst/>
                          <a:latin typeface="+mj-lt"/>
                          <a:ea typeface="+mn-ea"/>
                          <a:cs typeface="+mn-cs"/>
                        </a:rPr>
                        <a:t>CP AoR specifics: Severity, PIN, CIN, targeting (tools and methodologies)</a:t>
                      </a:r>
                      <a:endParaRPr lang="it-IT" sz="2000">
                        <a:solidFill>
                          <a:schemeClr val="tx1"/>
                        </a:solidFill>
                        <a:latin typeface="+mj-lt"/>
                      </a:endParaRPr>
                    </a:p>
                  </a:txBody>
                  <a:tcPr anchor="ctr">
                    <a:solidFill>
                      <a:srgbClr val="9FDAAC">
                        <a:alpha val="49000"/>
                      </a:srgbClr>
                    </a:solidFill>
                  </a:tcPr>
                </a:tc>
                <a:extLst>
                  <a:ext uri="{0D108BD9-81ED-4DB2-BD59-A6C34878D82A}">
                    <a16:rowId xmlns:a16="http://schemas.microsoft.com/office/drawing/2014/main" val="1832098099"/>
                  </a:ext>
                </a:extLst>
              </a:tr>
              <a:tr h="769620">
                <a:tc>
                  <a:txBody>
                    <a:bodyPr/>
                    <a:lstStyle>
                      <a:defPPr/>
                    </a:lstStyle>
                    <a:p>
                      <a:pPr lvl="1" algn="l"/>
                      <a:r>
                        <a:rPr lang="en-US" sz="1600" b="0" i="0" kern="1200">
                          <a:solidFill>
                            <a:schemeClr val="tx1"/>
                          </a:solidFill>
                          <a:effectLst/>
                          <a:latin typeface="+mj-lt"/>
                          <a:ea typeface="+mn-ea"/>
                          <a:cs typeface="+mn-cs"/>
                        </a:rPr>
                        <a:t>B R E A K</a:t>
                      </a:r>
                      <a:endParaRPr lang="it-IT" sz="1600">
                        <a:solidFill>
                          <a:schemeClr val="tx1"/>
                        </a:solidFill>
                        <a:latin typeface="+mj-lt"/>
                      </a:endParaRPr>
                    </a:p>
                  </a:txBody>
                  <a:tcPr anchor="ctr">
                    <a:solidFill>
                      <a:srgbClr val="7D6C9C">
                        <a:alpha val="49000"/>
                      </a:srgbClr>
                    </a:solidFill>
                  </a:tcPr>
                </a:tc>
                <a:extLst>
                  <a:ext uri="{0D108BD9-81ED-4DB2-BD59-A6C34878D82A}">
                    <a16:rowId xmlns:a16="http://schemas.microsoft.com/office/drawing/2014/main" val="313815957"/>
                  </a:ext>
                </a:extLst>
              </a:tr>
              <a:tr h="769620">
                <a:tc>
                  <a:txBody>
                    <a:bodyPr/>
                    <a:lstStyle>
                      <a:defPPr/>
                    </a:lstStyle>
                    <a:p>
                      <a:pPr lvl="1" algn="l"/>
                      <a:r>
                        <a:rPr lang="en-US" sz="2000" b="0" i="0" kern="1200">
                          <a:solidFill>
                            <a:schemeClr val="tx1"/>
                          </a:solidFill>
                          <a:effectLst/>
                          <a:latin typeface="+mj-lt"/>
                          <a:ea typeface="+mn-ea"/>
                          <a:cs typeface="+mn-cs"/>
                        </a:rPr>
                        <a:t>CP AoR specifics: PIN, CIN, targeting (tools and methodologies)  </a:t>
                      </a:r>
                      <a:endParaRPr lang="it-IT" sz="2000">
                        <a:solidFill>
                          <a:schemeClr val="tx1"/>
                        </a:solidFill>
                        <a:latin typeface="+mj-lt"/>
                      </a:endParaRPr>
                    </a:p>
                  </a:txBody>
                  <a:tcPr anchor="ctr">
                    <a:solidFill>
                      <a:srgbClr val="8ACA3E">
                        <a:alpha val="49000"/>
                      </a:srgbClr>
                    </a:solidFill>
                  </a:tcPr>
                </a:tc>
                <a:extLst>
                  <a:ext uri="{0D108BD9-81ED-4DB2-BD59-A6C34878D82A}">
                    <a16:rowId xmlns:a16="http://schemas.microsoft.com/office/drawing/2014/main" val="227943031"/>
                  </a:ext>
                </a:extLst>
              </a:tr>
              <a:tr h="769620">
                <a:tc>
                  <a:txBody>
                    <a:bodyPr/>
                    <a:lstStyle>
                      <a:defPPr/>
                    </a:lstStyle>
                    <a:p>
                      <a:pPr lvl="1" algn="l"/>
                      <a:r>
                        <a:rPr lang="en-US" sz="2000" b="0" i="0" kern="1200">
                          <a:solidFill>
                            <a:schemeClr val="tx1"/>
                          </a:solidFill>
                          <a:effectLst/>
                          <a:latin typeface="+mj-lt"/>
                          <a:ea typeface="+mn-ea"/>
                          <a:cs typeface="+mn-cs"/>
                        </a:rPr>
                        <a:t>Q&amp;A </a:t>
                      </a:r>
                      <a:endParaRPr lang="it-IT" sz="2000">
                        <a:solidFill>
                          <a:schemeClr val="tx1"/>
                        </a:solidFill>
                        <a:latin typeface="+mj-lt"/>
                      </a:endParaRPr>
                    </a:p>
                  </a:txBody>
                  <a:tcPr anchor="ctr">
                    <a:solidFill>
                      <a:srgbClr val="CDE121">
                        <a:alpha val="49000"/>
                      </a:srgbClr>
                    </a:solidFill>
                  </a:tcPr>
                </a:tc>
                <a:extLst>
                  <a:ext uri="{0D108BD9-81ED-4DB2-BD59-A6C34878D82A}">
                    <a16:rowId xmlns:a16="http://schemas.microsoft.com/office/drawing/2014/main" val="841791686"/>
                  </a:ext>
                </a:extLst>
              </a:tr>
              <a:tr h="769620">
                <a:tc>
                  <a:txBody>
                    <a:bodyPr/>
                    <a:lstStyle>
                      <a:defPPr/>
                    </a:lstStyle>
                    <a:p>
                      <a:pPr lvl="1" algn="l"/>
                      <a:r>
                        <a:rPr lang="en-US" sz="2000" b="0" i="0" kern="1200">
                          <a:solidFill>
                            <a:schemeClr val="tx1"/>
                          </a:solidFill>
                          <a:effectLst/>
                          <a:latin typeface="+mj-lt"/>
                          <a:ea typeface="+mn-ea"/>
                          <a:cs typeface="+mn-cs"/>
                        </a:rPr>
                        <a:t>Wrap Up, Closing remarks &amp; Next steps  </a:t>
                      </a:r>
                      <a:endParaRPr lang="it-IT" sz="2000">
                        <a:solidFill>
                          <a:schemeClr val="tx1"/>
                        </a:solidFill>
                        <a:latin typeface="+mj-lt"/>
                      </a:endParaRPr>
                    </a:p>
                  </a:txBody>
                  <a:tcPr anchor="ctr">
                    <a:solidFill>
                      <a:srgbClr val="9FDAAC">
                        <a:alpha val="49000"/>
                      </a:srgbClr>
                    </a:solidFill>
                  </a:tcPr>
                </a:tc>
                <a:extLst>
                  <a:ext uri="{0D108BD9-81ED-4DB2-BD59-A6C34878D82A}">
                    <a16:rowId xmlns:a16="http://schemas.microsoft.com/office/drawing/2014/main" val="4191542784"/>
                  </a:ext>
                </a:extLst>
              </a:tr>
              <a:tr h="769620">
                <a:tc>
                  <a:txBody>
                    <a:bodyPr/>
                    <a:lstStyle>
                      <a:defPPr/>
                    </a:lstStyle>
                    <a:p>
                      <a:pPr lvl="1" algn="l"/>
                      <a:r>
                        <a:rPr lang="en-US" sz="2000" b="0" i="0" kern="1200">
                          <a:solidFill>
                            <a:schemeClr val="tx1"/>
                          </a:solidFill>
                          <a:effectLst/>
                          <a:latin typeface="+mj-lt"/>
                          <a:ea typeface="+mn-ea"/>
                          <a:cs typeface="+mn-cs"/>
                        </a:rPr>
                        <a:t>Final evaluation  </a:t>
                      </a:r>
                      <a:endParaRPr lang="it-IT" sz="2000">
                        <a:solidFill>
                          <a:schemeClr val="tx1"/>
                        </a:solidFill>
                        <a:latin typeface="+mj-lt"/>
                      </a:endParaRPr>
                    </a:p>
                  </a:txBody>
                  <a:tcPr anchor="ctr">
                    <a:solidFill>
                      <a:srgbClr val="7D6C9C">
                        <a:alpha val="49000"/>
                      </a:srgbClr>
                    </a:solidFill>
                  </a:tcPr>
                </a:tc>
                <a:extLst>
                  <a:ext uri="{0D108BD9-81ED-4DB2-BD59-A6C34878D82A}">
                    <a16:rowId xmlns:a16="http://schemas.microsoft.com/office/drawing/2014/main" val="3839505260"/>
                  </a:ext>
                </a:extLst>
              </a:tr>
            </a:tbl>
          </a:graphicData>
        </a:graphic>
      </p:graphicFrame>
    </p:spTree>
    <p:extLst>
      <p:ext uri="{BB962C8B-B14F-4D97-AF65-F5344CB8AC3E}">
        <p14:creationId xmlns:p14="http://schemas.microsoft.com/office/powerpoint/2010/main" val="138806811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FFA8-6CF5-4B67-9A23-134E07473555}"/>
              </a:ext>
            </a:extLst>
          </p:cNvPr>
          <p:cNvSpPr>
            <a:spLocks noGrp="1"/>
          </p:cNvSpPr>
          <p:nvPr>
            <p:ph type="title"/>
          </p:nvPr>
        </p:nvSpPr>
        <p:spPr>
          <a:xfrm>
            <a:off x="143508" y="-137820"/>
            <a:ext cx="9252520" cy="1143000"/>
          </a:xfrm>
        </p:spPr>
        <p:txBody>
          <a:bodyPr>
            <a:normAutofit/>
          </a:bodyPr>
          <a:lstStyle>
            <a:defPPr/>
          </a:lstStyle>
          <a:p>
            <a:pPr algn="l"/>
            <a:r>
              <a:rPr lang="en-US">
                <a:solidFill>
                  <a:schemeClr val="accent4"/>
                </a:solidFill>
              </a:rPr>
              <a:t>CP SEVERITY ANALYSIS - Scenario 1</a:t>
            </a:r>
            <a:r>
              <a:rPr lang="en-US" sz="4400">
                <a:solidFill>
                  <a:schemeClr val="accent4"/>
                </a:solidFill>
              </a:rPr>
              <a:t>: </a:t>
            </a:r>
            <a:endParaRPr lang="en-US">
              <a:solidFill>
                <a:schemeClr val="accent4"/>
              </a:solidFill>
            </a:endParaRPr>
          </a:p>
        </p:txBody>
      </p:sp>
      <p:sp>
        <p:nvSpPr>
          <p:cNvPr id="4" name="Google Shape;101;p28">
            <a:extLst>
              <a:ext uri="{FF2B5EF4-FFF2-40B4-BE49-F238E27FC236}">
                <a16:creationId xmlns:a16="http://schemas.microsoft.com/office/drawing/2014/main" id="{B1BE2C2B-1630-4A51-8DB7-95308D4A32F7}"/>
              </a:ext>
            </a:extLst>
          </p:cNvPr>
          <p:cNvSpPr txBox="1"/>
          <p:nvPr/>
        </p:nvSpPr>
        <p:spPr>
          <a:xfrm>
            <a:off x="143508" y="836712"/>
            <a:ext cx="10841484" cy="6021288"/>
          </a:xfrm>
          <a:prstGeom prst="rect">
            <a:avLst/>
          </a:prstGeom>
          <a:solidFill>
            <a:schemeClr val="bg1"/>
          </a:solidFill>
          <a:ln>
            <a:noFill/>
          </a:ln>
        </p:spPr>
        <p:txBody>
          <a:bodyPr spcFirstLastPara="1" vert="horz" wrap="square" lIns="91425" tIns="45700" rIns="91425" bIns="45700" rtlCol="0" anchor="t" anchorCtr="0">
            <a:noAutofit/>
          </a:bodyPr>
          <a:lstStyle>
            <a:defPPr>
              <a:defRPr lang="en-US"/>
            </a:defPPr>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0" lvl="1" indent="0">
              <a:spcBef>
                <a:spcPts val="1200"/>
              </a:spcBef>
              <a:spcAft>
                <a:spcPts val="600"/>
              </a:spcAft>
              <a:buClr>
                <a:schemeClr val="dk1"/>
              </a:buClr>
              <a:buSzTx/>
              <a:buNone/>
            </a:pPr>
            <a:r>
              <a:rPr lang="en-US" b="1">
                <a:solidFill>
                  <a:schemeClr val="tx1"/>
                </a:solidFill>
              </a:rPr>
              <a:t>Child Protection Indicators (agreed by the AoR) were used, together with other protection indicators, to calculate the Overall Protection Severity</a:t>
            </a:r>
          </a:p>
          <a:p>
            <a:pPr marL="1073150" lvl="2" indent="-457200">
              <a:spcBef>
                <a:spcPts val="1200"/>
              </a:spcBef>
              <a:spcAft>
                <a:spcPts val="600"/>
              </a:spcAft>
              <a:buClr>
                <a:schemeClr val="dk1"/>
              </a:buClr>
              <a:buSzTx/>
              <a:buFont typeface="+mj-lt"/>
              <a:buAutoNum type="alphaLcParenR"/>
            </a:pPr>
            <a:r>
              <a:rPr lang="en-US">
                <a:solidFill>
                  <a:schemeClr val="tx1"/>
                </a:solidFill>
              </a:rPr>
              <a:t>Use the </a:t>
            </a:r>
            <a:r>
              <a:rPr lang="en-US" b="1">
                <a:solidFill>
                  <a:schemeClr val="tx1">
                    <a:lumMod val="75000"/>
                    <a:lumOff val="25000"/>
                  </a:schemeClr>
                </a:solidFill>
              </a:rPr>
              <a:t>Overall Protection  Severity </a:t>
            </a:r>
            <a:r>
              <a:rPr lang="en-US">
                <a:solidFill>
                  <a:schemeClr val="tx1"/>
                </a:solidFill>
              </a:rPr>
              <a:t>as a basis. Identify additional indicators to further refine the analysis for child protection :</a:t>
            </a:r>
          </a:p>
          <a:p>
            <a:pPr marL="1530350" lvl="3" indent="-457200">
              <a:spcBef>
                <a:spcPts val="1200"/>
              </a:spcBef>
              <a:spcAft>
                <a:spcPts val="600"/>
              </a:spcAft>
              <a:buClr>
                <a:schemeClr val="dk1"/>
              </a:buClr>
              <a:buSzTx/>
            </a:pPr>
            <a:r>
              <a:rPr lang="en-US">
                <a:solidFill>
                  <a:schemeClr val="tx1"/>
                </a:solidFill>
              </a:rPr>
              <a:t>You can use both CP-specific indicators </a:t>
            </a:r>
            <a:r>
              <a:rPr lang="en-US" u="sng">
                <a:solidFill>
                  <a:schemeClr val="tx1"/>
                </a:solidFill>
              </a:rPr>
              <a:t>that were not included </a:t>
            </a:r>
            <a:r>
              <a:rPr lang="en-US">
                <a:solidFill>
                  <a:schemeClr val="tx1"/>
                </a:solidFill>
              </a:rPr>
              <a:t>for the Overall Protection Severity,  as well as indicators from other sectors (e.g. Education) or CP </a:t>
            </a:r>
          </a:p>
          <a:p>
            <a:pPr marL="1073150" lvl="2" indent="-457200">
              <a:spcBef>
                <a:spcPts val="1200"/>
              </a:spcBef>
              <a:spcAft>
                <a:spcPts val="600"/>
              </a:spcAft>
              <a:buClr>
                <a:schemeClr val="dk1"/>
              </a:buClr>
              <a:buSzTx/>
              <a:buFont typeface="+mj-lt"/>
              <a:buAutoNum type="alphaLcParenR"/>
            </a:pPr>
            <a:r>
              <a:rPr lang="en-US">
                <a:solidFill>
                  <a:schemeClr val="tx1"/>
                </a:solidFill>
              </a:rPr>
              <a:t>Calculate the severity level scores for CP per each area.</a:t>
            </a:r>
          </a:p>
          <a:p>
            <a:pPr marL="1530350" lvl="3" indent="-457200">
              <a:spcBef>
                <a:spcPts val="1200"/>
              </a:spcBef>
              <a:spcAft>
                <a:spcPts val="600"/>
              </a:spcAft>
              <a:buClr>
                <a:schemeClr val="dk1"/>
              </a:buClr>
              <a:buSzTx/>
            </a:pPr>
            <a:r>
              <a:rPr lang="en-US">
                <a:solidFill>
                  <a:schemeClr val="tx1"/>
                </a:solidFill>
              </a:rPr>
              <a:t>Give a </a:t>
            </a:r>
            <a:r>
              <a:rPr lang="en-US" u="sng">
                <a:solidFill>
                  <a:schemeClr val="tx1"/>
                </a:solidFill>
              </a:rPr>
              <a:t>weight </a:t>
            </a:r>
            <a:r>
              <a:rPr lang="en-US">
                <a:solidFill>
                  <a:schemeClr val="tx1"/>
                </a:solidFill>
              </a:rPr>
              <a:t>for the Overall Protection severity score (e.g. 50%) and add your additional CP indicators in your calculation </a:t>
            </a:r>
          </a:p>
          <a:p>
            <a:pPr marL="1073150" lvl="2" indent="-457200">
              <a:spcBef>
                <a:spcPts val="1200"/>
              </a:spcBef>
              <a:spcAft>
                <a:spcPts val="600"/>
              </a:spcAft>
              <a:buClr>
                <a:schemeClr val="dk1"/>
              </a:buClr>
              <a:buSzTx/>
              <a:buFont typeface="+mj-lt"/>
              <a:buAutoNum type="alphaLcParenR"/>
            </a:pPr>
            <a:r>
              <a:rPr lang="en-US">
                <a:solidFill>
                  <a:schemeClr val="tx1"/>
                </a:solidFill>
              </a:rPr>
              <a:t>Discuss the severity analysis with CP experts and add expert judgement to refine the final CP severity level of each area.  </a:t>
            </a:r>
            <a:r>
              <a:rPr lang="en-US" u="sng">
                <a:solidFill>
                  <a:schemeClr val="tx1"/>
                </a:solidFill>
              </a:rPr>
              <a:t>These </a:t>
            </a:r>
            <a:r>
              <a:rPr lang="en-US" b="1" u="sng">
                <a:solidFill>
                  <a:schemeClr val="tx1"/>
                </a:solidFill>
              </a:rPr>
              <a:t>can be different </a:t>
            </a:r>
            <a:r>
              <a:rPr lang="en-US" u="sng">
                <a:solidFill>
                  <a:schemeClr val="tx1"/>
                </a:solidFill>
              </a:rPr>
              <a:t>from results of step b)</a:t>
            </a:r>
          </a:p>
        </p:txBody>
      </p:sp>
      <p:pic>
        <p:nvPicPr>
          <p:cNvPr id="5" name="Picture 3" descr="A picture containing holding, sitting, dark, computer&#10;&#10;Description automatically generated">
            <a:extLst>
              <a:ext uri="{FF2B5EF4-FFF2-40B4-BE49-F238E27FC236}">
                <a16:creationId xmlns:a16="http://schemas.microsoft.com/office/drawing/2014/main" id="{CF8CE498-2751-4E8C-973C-812B0A2315DF}"/>
              </a:ext>
            </a:extLst>
          </p:cNvPr>
          <p:cNvPicPr>
            <a:picLocks noChangeAspect="1"/>
          </p:cNvPicPr>
          <p:nvPr/>
        </p:nvPicPr>
        <p:blipFill>
          <a:blip r:embed="rId2"/>
          <a:srcRect r="304"/>
          <a:stretch>
            <a:fillRect/>
          </a:stretch>
        </p:blipFill>
        <p:spPr>
          <a:xfrm>
            <a:off x="10351008" y="0"/>
            <a:ext cx="1840992" cy="1456479"/>
          </a:xfrm>
          <a:prstGeom prst="rect">
            <a:avLst/>
          </a:prstGeom>
        </p:spPr>
      </p:pic>
    </p:spTree>
    <p:extLst>
      <p:ext uri="{BB962C8B-B14F-4D97-AF65-F5344CB8AC3E}">
        <p14:creationId xmlns:p14="http://schemas.microsoft.com/office/powerpoint/2010/main" val="21625315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64CAF-3E48-4855-925D-6FF345281B14}"/>
              </a:ext>
            </a:extLst>
          </p:cNvPr>
          <p:cNvSpPr>
            <a:spLocks noGrp="1"/>
          </p:cNvSpPr>
          <p:nvPr>
            <p:ph idx="1"/>
          </p:nvPr>
        </p:nvSpPr>
        <p:spPr>
          <a:xfrm>
            <a:off x="457200" y="1166019"/>
            <a:ext cx="8229600" cy="1542902"/>
          </a:xfrm>
        </p:spPr>
        <p:txBody>
          <a:bodyPr/>
          <a:lstStyle>
            <a:defPPr/>
          </a:lstStyle>
          <a:p>
            <a:pPr marL="0" indent="0">
              <a:buNone/>
            </a:pPr>
            <a:r>
              <a:rPr lang="en-GB"/>
              <a:t>Example of CP severity using scenario 1</a:t>
            </a:r>
          </a:p>
        </p:txBody>
      </p:sp>
      <p:sp>
        <p:nvSpPr>
          <p:cNvPr id="4" name="Title 2">
            <a:extLst>
              <a:ext uri="{FF2B5EF4-FFF2-40B4-BE49-F238E27FC236}">
                <a16:creationId xmlns:a16="http://schemas.microsoft.com/office/drawing/2014/main" id="{02613EA4-93EB-492F-8C81-A6FA9CDF99D2}"/>
              </a:ext>
            </a:extLst>
          </p:cNvPr>
          <p:cNvSpPr txBox="1"/>
          <p:nvPr/>
        </p:nvSpPr>
        <p:spPr>
          <a:xfrm>
            <a:off x="143508" y="-137820"/>
            <a:ext cx="9252520" cy="1143000"/>
          </a:xfrm>
          <a:prstGeom prst="rect">
            <a:avLst/>
          </a:prstGeom>
        </p:spPr>
        <p:txBody>
          <a:bodyPr vert="horz" lIns="91440" tIns="45720" rIns="91440" bIns="45720" rtlCol="0" anchor="ctr">
            <a:normAutofit fontScale="97500"/>
          </a:bodyPr>
          <a:lstStyle>
            <a:defPPr>
              <a:defRPr lang="en-US"/>
            </a:defPPr>
            <a:lvl1pPr marL="0" algn="ctr" defTabSz="914400" rtl="0" eaLnBrk="1" latinLnBrk="0" hangingPunct="1">
              <a:spcBef>
                <a:spcPct val="0"/>
              </a:spcBef>
              <a:buNone/>
              <a:defRPr sz="4400" kern="1200">
                <a:solidFill>
                  <a:srgbClr val="7030A0"/>
                </a:solidFill>
                <a:latin typeface="+mj-lt"/>
                <a:ea typeface="+mj-ea"/>
                <a:cs typeface="+mj-cs"/>
              </a:defRPr>
            </a:lvl1pPr>
          </a:lstStyle>
          <a:p>
            <a:pPr algn="l"/>
            <a:r>
              <a:rPr lang="en-US">
                <a:solidFill>
                  <a:schemeClr val="accent4"/>
                </a:solidFill>
              </a:rPr>
              <a:t>CP SEVERITY ANALYSIS - Scenario 1: </a:t>
            </a:r>
          </a:p>
        </p:txBody>
      </p:sp>
      <p:graphicFrame>
        <p:nvGraphicFramePr>
          <p:cNvPr id="8" name="Table 7">
            <a:extLst>
              <a:ext uri="{FF2B5EF4-FFF2-40B4-BE49-F238E27FC236}">
                <a16:creationId xmlns:a16="http://schemas.microsoft.com/office/drawing/2014/main" id="{9435A503-35B2-42D2-91EB-90D985FDEB48}"/>
              </a:ext>
            </a:extLst>
          </p:cNvPr>
          <p:cNvGraphicFramePr>
            <a:graphicFrameLocks noGrp="1"/>
          </p:cNvGraphicFramePr>
          <p:nvPr>
            <p:extLst>
              <p:ext uri="{D42A27DB-BD31-4B8C-83A1-F6EECF244321}">
                <p14:modId xmlns:p14="http://schemas.microsoft.com/office/powerpoint/2010/main" val="3072553740"/>
              </p:ext>
            </p:extLst>
          </p:nvPr>
        </p:nvGraphicFramePr>
        <p:xfrm>
          <a:off x="961448" y="2320125"/>
          <a:ext cx="10220173" cy="2135062"/>
        </p:xfrm>
        <a:graphic>
          <a:graphicData uri="http://schemas.openxmlformats.org/drawingml/2006/table">
            <a:tbl>
              <a:tblPr/>
              <a:tblGrid>
                <a:gridCol w="1364406">
                  <a:extLst>
                    <a:ext uri="{9D8B030D-6E8A-4147-A177-3AD203B41FA5}">
                      <a16:colId xmlns:a16="http://schemas.microsoft.com/office/drawing/2014/main" val="3434739646"/>
                    </a:ext>
                  </a:extLst>
                </a:gridCol>
                <a:gridCol w="1364406">
                  <a:extLst>
                    <a:ext uri="{9D8B030D-6E8A-4147-A177-3AD203B41FA5}">
                      <a16:colId xmlns:a16="http://schemas.microsoft.com/office/drawing/2014/main" val="2215595149"/>
                    </a:ext>
                  </a:extLst>
                </a:gridCol>
                <a:gridCol w="1139150">
                  <a:extLst>
                    <a:ext uri="{9D8B030D-6E8A-4147-A177-3AD203B41FA5}">
                      <a16:colId xmlns:a16="http://schemas.microsoft.com/office/drawing/2014/main" val="2570950790"/>
                    </a:ext>
                  </a:extLst>
                </a:gridCol>
                <a:gridCol w="1139150">
                  <a:extLst>
                    <a:ext uri="{9D8B030D-6E8A-4147-A177-3AD203B41FA5}">
                      <a16:colId xmlns:a16="http://schemas.microsoft.com/office/drawing/2014/main" val="3697801012"/>
                    </a:ext>
                  </a:extLst>
                </a:gridCol>
                <a:gridCol w="1139150">
                  <a:extLst>
                    <a:ext uri="{9D8B030D-6E8A-4147-A177-3AD203B41FA5}">
                      <a16:colId xmlns:a16="http://schemas.microsoft.com/office/drawing/2014/main" val="1780122353"/>
                    </a:ext>
                  </a:extLst>
                </a:gridCol>
                <a:gridCol w="1139150">
                  <a:extLst>
                    <a:ext uri="{9D8B030D-6E8A-4147-A177-3AD203B41FA5}">
                      <a16:colId xmlns:a16="http://schemas.microsoft.com/office/drawing/2014/main" val="4070260185"/>
                    </a:ext>
                  </a:extLst>
                </a:gridCol>
                <a:gridCol w="1364406">
                  <a:extLst>
                    <a:ext uri="{9D8B030D-6E8A-4147-A177-3AD203B41FA5}">
                      <a16:colId xmlns:a16="http://schemas.microsoft.com/office/drawing/2014/main" val="640192490"/>
                    </a:ext>
                  </a:extLst>
                </a:gridCol>
                <a:gridCol w="1570355">
                  <a:extLst>
                    <a:ext uri="{9D8B030D-6E8A-4147-A177-3AD203B41FA5}">
                      <a16:colId xmlns:a16="http://schemas.microsoft.com/office/drawing/2014/main" val="203857265"/>
                    </a:ext>
                  </a:extLst>
                </a:gridCol>
              </a:tblGrid>
              <a:tr h="1112959">
                <a:tc>
                  <a:txBody>
                    <a:bodyPr/>
                    <a:lstStyle>
                      <a:defPPr/>
                    </a:lstStyle>
                    <a:p>
                      <a:pPr algn="ctr" fontAlgn="b"/>
                      <a:r>
                        <a:rPr lang="en-US" sz="1200" b="0" i="0" u="none" strike="noStrike">
                          <a:solidFill>
                            <a:srgbClr val="000000"/>
                          </a:solidFill>
                          <a:effectLst/>
                          <a:latin typeface="Arial" pitchFamily="34" charset="0"/>
                        </a:rPr>
                        <a:t>Location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Overall Protection Severity score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CP indicator #1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CP indicator #2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CP indicator #3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CP severity score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Total CP severity score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Final CP severity score (with expert judgement)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96175321"/>
                  </a:ext>
                </a:extLst>
              </a:tr>
              <a:tr h="340701">
                <a:tc>
                  <a:txBody>
                    <a:bodyPr/>
                    <a:lstStyle>
                      <a:defPPr/>
                    </a:lstStyle>
                    <a:p>
                      <a:pPr algn="l" fontAlgn="b"/>
                      <a:r>
                        <a:rPr lang="en-US" sz="1600" b="0" i="0" u="none" strike="noStrike">
                          <a:solidFill>
                            <a:srgbClr val="000000"/>
                          </a:solidFill>
                          <a:effectLst/>
                          <a:latin typeface="Arial" pitchFamily="34" charset="0"/>
                        </a:rPr>
                        <a:t>Area 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extLst>
                  <a:ext uri="{0D108BD9-81ED-4DB2-BD59-A6C34878D82A}">
                    <a16:rowId xmlns:a16="http://schemas.microsoft.com/office/drawing/2014/main" val="3612473188"/>
                  </a:ext>
                </a:extLst>
              </a:tr>
              <a:tr h="340701">
                <a:tc>
                  <a:txBody>
                    <a:bodyPr/>
                    <a:lstStyle>
                      <a:defPPr/>
                    </a:lstStyle>
                    <a:p>
                      <a:pPr algn="l" fontAlgn="b"/>
                      <a:r>
                        <a:rPr lang="en-US" sz="1600" b="0" i="0" u="none" strike="noStrike">
                          <a:solidFill>
                            <a:srgbClr val="000000"/>
                          </a:solidFill>
                          <a:effectLst/>
                          <a:latin typeface="Arial" pitchFamily="34" charset="0"/>
                        </a:rPr>
                        <a:t>Area 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600" b="0" i="0" u="none" strike="noStrike">
                          <a:solidFill>
                            <a:srgbClr val="000000"/>
                          </a:solidFill>
                          <a:effectLst/>
                          <a:latin typeface="Arial"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defPPr/>
                    </a:lstStyle>
                    <a:p>
                      <a:pPr algn="ctr" fontAlgn="b"/>
                      <a:r>
                        <a:rPr lang="en-US" sz="1600" b="0" i="0" u="none" strike="noStrike">
                          <a:solidFill>
                            <a:srgbClr val="000000"/>
                          </a:solidFill>
                          <a:effectLst/>
                          <a:latin typeface="Arial"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1A8"/>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367793610"/>
                  </a:ext>
                </a:extLst>
              </a:tr>
              <a:tr h="340701">
                <a:tc>
                  <a:txBody>
                    <a:bodyPr/>
                    <a:lstStyle>
                      <a:defPPr/>
                    </a:lstStyle>
                    <a:p>
                      <a:pPr algn="l" fontAlgn="b"/>
                      <a:r>
                        <a:rPr lang="en-US" sz="1600" b="0" i="0" u="none" strike="noStrike">
                          <a:solidFill>
                            <a:srgbClr val="000000"/>
                          </a:solidFill>
                          <a:effectLst/>
                          <a:latin typeface="Arial" pitchFamily="34" charset="0"/>
                        </a:rPr>
                        <a:t>Area 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extLst>
                  <a:ext uri="{0D108BD9-81ED-4DB2-BD59-A6C34878D82A}">
                    <a16:rowId xmlns:a16="http://schemas.microsoft.com/office/drawing/2014/main" val="3891802617"/>
                  </a:ext>
                </a:extLst>
              </a:tr>
            </a:tbl>
          </a:graphicData>
        </a:graphic>
      </p:graphicFrame>
    </p:spTree>
    <p:extLst>
      <p:ext uri="{BB962C8B-B14F-4D97-AF65-F5344CB8AC3E}">
        <p14:creationId xmlns:p14="http://schemas.microsoft.com/office/powerpoint/2010/main" val="41298629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FFA8-6CF5-4B67-9A23-134E07473555}"/>
              </a:ext>
            </a:extLst>
          </p:cNvPr>
          <p:cNvSpPr>
            <a:spLocks noGrp="1"/>
          </p:cNvSpPr>
          <p:nvPr>
            <p:ph type="title"/>
          </p:nvPr>
        </p:nvSpPr>
        <p:spPr>
          <a:xfrm>
            <a:off x="425985" y="0"/>
            <a:ext cx="8229600" cy="1143000"/>
          </a:xfrm>
        </p:spPr>
        <p:txBody>
          <a:bodyPr/>
          <a:lstStyle>
            <a:defPPr/>
          </a:lstStyle>
          <a:p>
            <a:pPr algn="l"/>
            <a:r>
              <a:rPr lang="en-US">
                <a:solidFill>
                  <a:schemeClr val="accent4"/>
                </a:solidFill>
              </a:rPr>
              <a:t>CP SEVERITY ANALYSIS - Scenario 2:</a:t>
            </a:r>
          </a:p>
        </p:txBody>
      </p:sp>
      <p:sp>
        <p:nvSpPr>
          <p:cNvPr id="4" name="Google Shape;101;p28">
            <a:extLst>
              <a:ext uri="{FF2B5EF4-FFF2-40B4-BE49-F238E27FC236}">
                <a16:creationId xmlns:a16="http://schemas.microsoft.com/office/drawing/2014/main" id="{B1BE2C2B-1630-4A51-8DB7-95308D4A32F7}"/>
              </a:ext>
            </a:extLst>
          </p:cNvPr>
          <p:cNvSpPr txBox="1"/>
          <p:nvPr/>
        </p:nvSpPr>
        <p:spPr>
          <a:xfrm>
            <a:off x="337804" y="962258"/>
            <a:ext cx="11854196" cy="5895741"/>
          </a:xfrm>
          <a:prstGeom prst="rect">
            <a:avLst/>
          </a:prstGeom>
          <a:noFill/>
          <a:ln>
            <a:noFill/>
          </a:ln>
        </p:spPr>
        <p:txBody>
          <a:bodyPr spcFirstLastPara="1" vert="horz" wrap="square" lIns="91425" tIns="45700" rIns="91425" bIns="45700" rtlCol="0" anchor="t" anchorCtr="0">
            <a:noAutofit/>
          </a:bodyPr>
          <a:lstStyle>
            <a:defPPr>
              <a:defRPr lang="en-US"/>
            </a:defPPr>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0" lvl="1" indent="0">
              <a:spcBef>
                <a:spcPts val="1200"/>
              </a:spcBef>
              <a:spcAft>
                <a:spcPts val="600"/>
              </a:spcAft>
              <a:buClr>
                <a:schemeClr val="dk1"/>
              </a:buClr>
              <a:buNone/>
            </a:pPr>
            <a:r>
              <a:rPr lang="en-US" b="1">
                <a:solidFill>
                  <a:schemeClr val="tx1"/>
                </a:solidFill>
                <a:cs typeface="Arial"/>
              </a:rPr>
              <a:t>Overall Protection Severity is not available/not used as a basis for CP severity calculation  </a:t>
            </a:r>
            <a:endParaRPr lang="en-US">
              <a:solidFill>
                <a:schemeClr val="tx1"/>
              </a:solidFill>
            </a:endParaRPr>
          </a:p>
          <a:p>
            <a:pPr marL="536575" lvl="2" indent="-267970">
              <a:spcBef>
                <a:spcPts val="1200"/>
              </a:spcBef>
              <a:spcAft>
                <a:spcPts val="600"/>
              </a:spcAft>
              <a:buClr>
                <a:schemeClr val="dk1"/>
              </a:buClr>
              <a:buFont typeface="+mj-lt"/>
              <a:buAutoNum type="alphaLcParenR"/>
            </a:pPr>
            <a:r>
              <a:rPr lang="en-US" sz="2800">
                <a:solidFill>
                  <a:schemeClr val="tx1"/>
                </a:solidFill>
                <a:cs typeface="Arial"/>
              </a:rPr>
              <a:t> Use the indicators the </a:t>
            </a:r>
            <a:r>
              <a:rPr lang="en-US" sz="2800" err="1">
                <a:solidFill>
                  <a:schemeClr val="tx1"/>
                </a:solidFill>
                <a:cs typeface="Arial"/>
              </a:rPr>
              <a:t>AoR</a:t>
            </a:r>
            <a:r>
              <a:rPr lang="en-US" sz="2800">
                <a:solidFill>
                  <a:schemeClr val="tx1"/>
                </a:solidFill>
                <a:cs typeface="Arial"/>
              </a:rPr>
              <a:t> will recommend for overarching severity calculation, and add additional indicators to further refine the analysis for child protection:</a:t>
            </a:r>
          </a:p>
          <a:p>
            <a:pPr marL="622300" lvl="3" indent="-353695">
              <a:spcBef>
                <a:spcPts val="1200"/>
              </a:spcBef>
              <a:spcAft>
                <a:spcPts val="600"/>
              </a:spcAft>
              <a:buClr>
                <a:schemeClr val="dk1"/>
              </a:buClr>
            </a:pPr>
            <a:r>
              <a:rPr lang="en-US" sz="2400">
                <a:solidFill>
                  <a:schemeClr val="tx1"/>
                </a:solidFill>
                <a:cs typeface="Arial"/>
              </a:rPr>
              <a:t>This can be CP-specific indicators and indicators from other sectors (e.g., Education, Mine action), even if they are used to calculate the Overall Protection Severity (because you do not include the result of the Overall Protection severity in your CP </a:t>
            </a:r>
            <a:r>
              <a:rPr lang="en-US" sz="2400" err="1">
                <a:solidFill>
                  <a:schemeClr val="tx1"/>
                </a:solidFill>
                <a:cs typeface="Arial"/>
              </a:rPr>
              <a:t>CiN</a:t>
            </a:r>
            <a:r>
              <a:rPr lang="en-US" sz="2400">
                <a:solidFill>
                  <a:schemeClr val="tx1"/>
                </a:solidFill>
                <a:cs typeface="Arial"/>
              </a:rPr>
              <a:t> calculation). </a:t>
            </a:r>
          </a:p>
          <a:p>
            <a:pPr marL="536575" lvl="2" indent="-267970">
              <a:spcBef>
                <a:spcPts val="1200"/>
              </a:spcBef>
              <a:spcAft>
                <a:spcPts val="600"/>
              </a:spcAft>
              <a:buClr>
                <a:schemeClr val="dk1"/>
              </a:buClr>
              <a:buFont typeface="+mj-lt"/>
              <a:buAutoNum type="alphaLcParenR"/>
            </a:pPr>
            <a:r>
              <a:rPr lang="en-US" sz="2800">
                <a:solidFill>
                  <a:schemeClr val="tx1"/>
                </a:solidFill>
                <a:cs typeface="Arial"/>
              </a:rPr>
              <a:t> Calculate the severity for CP based on all the selected indicators</a:t>
            </a:r>
          </a:p>
          <a:p>
            <a:pPr marL="622300" lvl="2" indent="-353695">
              <a:spcBef>
                <a:spcPts val="1200"/>
              </a:spcBef>
              <a:spcAft>
                <a:spcPts val="600"/>
              </a:spcAft>
              <a:buClr>
                <a:schemeClr val="dk1"/>
              </a:buClr>
              <a:buSzTx/>
              <a:buFont typeface="+mj-lt"/>
              <a:buAutoNum type="alphaLcParenR"/>
            </a:pPr>
            <a:r>
              <a:rPr lang="en-US" sz="2800">
                <a:solidFill>
                  <a:schemeClr val="tx1"/>
                </a:solidFill>
                <a:cs typeface="Arial"/>
              </a:rPr>
              <a:t>Discuss the severity analysis with CP experts and add expert judgement to refine the final CP analysis. </a:t>
            </a:r>
            <a:r>
              <a:rPr lang="en-US" sz="2800" u="sng">
                <a:solidFill>
                  <a:schemeClr val="tx1"/>
                </a:solidFill>
                <a:cs typeface="Arial"/>
              </a:rPr>
              <a:t>These </a:t>
            </a:r>
            <a:r>
              <a:rPr lang="en-US" sz="2800" b="1" u="sng">
                <a:solidFill>
                  <a:schemeClr val="tx1"/>
                </a:solidFill>
                <a:cs typeface="Arial"/>
              </a:rPr>
              <a:t>can be different </a:t>
            </a:r>
            <a:r>
              <a:rPr lang="en-US" sz="2800" u="sng">
                <a:solidFill>
                  <a:schemeClr val="tx1"/>
                </a:solidFill>
                <a:cs typeface="Arial"/>
              </a:rPr>
              <a:t>from results of step b)</a:t>
            </a:r>
            <a:endParaRPr lang="en-US" sz="2800">
              <a:solidFill>
                <a:schemeClr val="tx1"/>
              </a:solidFill>
              <a:cs typeface="Arial"/>
            </a:endParaRPr>
          </a:p>
        </p:txBody>
      </p:sp>
    </p:spTree>
    <p:extLst>
      <p:ext uri="{BB962C8B-B14F-4D97-AF65-F5344CB8AC3E}">
        <p14:creationId xmlns:p14="http://schemas.microsoft.com/office/powerpoint/2010/main" val="5750747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2613EA4-93EB-492F-8C81-A6FA9CDF99D2}"/>
              </a:ext>
            </a:extLst>
          </p:cNvPr>
          <p:cNvSpPr txBox="1"/>
          <p:nvPr/>
        </p:nvSpPr>
        <p:spPr>
          <a:xfrm>
            <a:off x="143508" y="-137820"/>
            <a:ext cx="9252520" cy="1143000"/>
          </a:xfrm>
          <a:prstGeom prst="rect">
            <a:avLst/>
          </a:prstGeom>
        </p:spPr>
        <p:txBody>
          <a:bodyPr vert="horz" lIns="91440" tIns="45720" rIns="91440" bIns="45720" rtlCol="0" anchor="ctr">
            <a:normAutofit fontScale="97500"/>
          </a:bodyPr>
          <a:lstStyle>
            <a:defPPr>
              <a:defRPr lang="en-US"/>
            </a:defPPr>
            <a:lvl1pPr marL="0" algn="ctr" defTabSz="914400" rtl="0" eaLnBrk="1" latinLnBrk="0" hangingPunct="1">
              <a:spcBef>
                <a:spcPct val="0"/>
              </a:spcBef>
              <a:buNone/>
              <a:defRPr sz="4400" kern="1200">
                <a:solidFill>
                  <a:srgbClr val="7030A0"/>
                </a:solidFill>
                <a:latin typeface="+mj-lt"/>
                <a:ea typeface="+mj-ea"/>
                <a:cs typeface="+mj-cs"/>
              </a:defRPr>
            </a:lvl1pPr>
          </a:lstStyle>
          <a:p>
            <a:pPr algn="l"/>
            <a:r>
              <a:rPr lang="en-US">
                <a:solidFill>
                  <a:schemeClr val="accent4"/>
                </a:solidFill>
              </a:rPr>
              <a:t>CP SEVERITY ANALYSIS - Scenario 2: </a:t>
            </a:r>
          </a:p>
        </p:txBody>
      </p:sp>
      <p:graphicFrame>
        <p:nvGraphicFramePr>
          <p:cNvPr id="5" name="Table 4">
            <a:extLst>
              <a:ext uri="{FF2B5EF4-FFF2-40B4-BE49-F238E27FC236}">
                <a16:creationId xmlns:a16="http://schemas.microsoft.com/office/drawing/2014/main" id="{88634805-8EC5-4E4A-8B15-8AB7DA37E699}"/>
              </a:ext>
            </a:extLst>
          </p:cNvPr>
          <p:cNvGraphicFramePr>
            <a:graphicFrameLocks noGrp="1"/>
          </p:cNvGraphicFramePr>
          <p:nvPr>
            <p:extLst>
              <p:ext uri="{D42A27DB-BD31-4B8C-83A1-F6EECF244321}">
                <p14:modId xmlns:p14="http://schemas.microsoft.com/office/powerpoint/2010/main" val="1105370505"/>
              </p:ext>
            </p:extLst>
          </p:nvPr>
        </p:nvGraphicFramePr>
        <p:xfrm>
          <a:off x="1306505" y="2334381"/>
          <a:ext cx="10519668" cy="2489270"/>
        </p:xfrm>
        <a:graphic>
          <a:graphicData uri="http://schemas.openxmlformats.org/drawingml/2006/table">
            <a:tbl>
              <a:tblPr/>
              <a:tblGrid>
                <a:gridCol w="1404389">
                  <a:extLst>
                    <a:ext uri="{9D8B030D-6E8A-4147-A177-3AD203B41FA5}">
                      <a16:colId xmlns:a16="http://schemas.microsoft.com/office/drawing/2014/main" val="3434739646"/>
                    </a:ext>
                  </a:extLst>
                </a:gridCol>
                <a:gridCol w="1404389">
                  <a:extLst>
                    <a:ext uri="{9D8B030D-6E8A-4147-A177-3AD203B41FA5}">
                      <a16:colId xmlns:a16="http://schemas.microsoft.com/office/drawing/2014/main" val="2215595149"/>
                    </a:ext>
                  </a:extLst>
                </a:gridCol>
                <a:gridCol w="1172532">
                  <a:extLst>
                    <a:ext uri="{9D8B030D-6E8A-4147-A177-3AD203B41FA5}">
                      <a16:colId xmlns:a16="http://schemas.microsoft.com/office/drawing/2014/main" val="2570950790"/>
                    </a:ext>
                  </a:extLst>
                </a:gridCol>
                <a:gridCol w="1172532">
                  <a:extLst>
                    <a:ext uri="{9D8B030D-6E8A-4147-A177-3AD203B41FA5}">
                      <a16:colId xmlns:a16="http://schemas.microsoft.com/office/drawing/2014/main" val="3697801012"/>
                    </a:ext>
                  </a:extLst>
                </a:gridCol>
                <a:gridCol w="1172532">
                  <a:extLst>
                    <a:ext uri="{9D8B030D-6E8A-4147-A177-3AD203B41FA5}">
                      <a16:colId xmlns:a16="http://schemas.microsoft.com/office/drawing/2014/main" val="1780122353"/>
                    </a:ext>
                  </a:extLst>
                </a:gridCol>
                <a:gridCol w="1172532">
                  <a:extLst>
                    <a:ext uri="{9D8B030D-6E8A-4147-A177-3AD203B41FA5}">
                      <a16:colId xmlns:a16="http://schemas.microsoft.com/office/drawing/2014/main" val="4070260185"/>
                    </a:ext>
                  </a:extLst>
                </a:gridCol>
                <a:gridCol w="1404389">
                  <a:extLst>
                    <a:ext uri="{9D8B030D-6E8A-4147-A177-3AD203B41FA5}">
                      <a16:colId xmlns:a16="http://schemas.microsoft.com/office/drawing/2014/main" val="640192490"/>
                    </a:ext>
                  </a:extLst>
                </a:gridCol>
                <a:gridCol w="1616373">
                  <a:extLst>
                    <a:ext uri="{9D8B030D-6E8A-4147-A177-3AD203B41FA5}">
                      <a16:colId xmlns:a16="http://schemas.microsoft.com/office/drawing/2014/main" val="203857265"/>
                    </a:ext>
                  </a:extLst>
                </a:gridCol>
              </a:tblGrid>
              <a:tr h="1297598">
                <a:tc>
                  <a:txBody>
                    <a:bodyPr/>
                    <a:lstStyle>
                      <a:defPPr/>
                    </a:lstStyle>
                    <a:p>
                      <a:pPr algn="ctr" fontAlgn="b"/>
                      <a:r>
                        <a:rPr lang="en-US" sz="1200" b="0" i="0" u="none" strike="noStrike">
                          <a:solidFill>
                            <a:srgbClr val="000000"/>
                          </a:solidFill>
                          <a:effectLst/>
                          <a:latin typeface="Arial" pitchFamily="34" charset="0"/>
                        </a:rPr>
                        <a:t>Location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Overall Protection indicator #1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Overall Protection indicator #2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CP indicator #1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CP indicator #2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CP indicator #3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Total CP severity score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200" b="0" i="0" u="none" strike="noStrike">
                          <a:solidFill>
                            <a:srgbClr val="000000"/>
                          </a:solidFill>
                          <a:effectLst/>
                          <a:latin typeface="Arial" pitchFamily="34" charset="0"/>
                        </a:rPr>
                        <a:t>Final CP severity score (with expert judgement)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96175321"/>
                  </a:ext>
                </a:extLst>
              </a:tr>
              <a:tr h="397224">
                <a:tc>
                  <a:txBody>
                    <a:bodyPr/>
                    <a:lstStyle>
                      <a:defPPr/>
                    </a:lstStyle>
                    <a:p>
                      <a:pPr algn="l" fontAlgn="b"/>
                      <a:r>
                        <a:rPr lang="en-US" sz="1600" b="0" i="0" u="none" strike="noStrike">
                          <a:solidFill>
                            <a:srgbClr val="000000"/>
                          </a:solidFill>
                          <a:effectLst/>
                          <a:latin typeface="Arial" pitchFamily="34" charset="0"/>
                        </a:rPr>
                        <a:t>Area 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extLst>
                  <a:ext uri="{0D108BD9-81ED-4DB2-BD59-A6C34878D82A}">
                    <a16:rowId xmlns:a16="http://schemas.microsoft.com/office/drawing/2014/main" val="3612473188"/>
                  </a:ext>
                </a:extLst>
              </a:tr>
              <a:tr h="397224">
                <a:tc>
                  <a:txBody>
                    <a:bodyPr/>
                    <a:lstStyle>
                      <a:defPPr/>
                    </a:lstStyle>
                    <a:p>
                      <a:pPr algn="l" fontAlgn="b"/>
                      <a:r>
                        <a:rPr lang="en-US" sz="1600" b="0" i="0" u="none" strike="noStrike">
                          <a:solidFill>
                            <a:srgbClr val="000000"/>
                          </a:solidFill>
                          <a:effectLst/>
                          <a:latin typeface="Arial" pitchFamily="34" charset="0"/>
                        </a:rPr>
                        <a:t>Area 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defPPr/>
                    </a:lstStyle>
                    <a:p>
                      <a:pPr algn="ctr" fontAlgn="b"/>
                      <a:r>
                        <a:rPr lang="en-US" sz="1600" b="0" i="0" u="none" strike="noStrike">
                          <a:solidFill>
                            <a:srgbClr val="000000"/>
                          </a:solidFill>
                          <a:effectLst/>
                          <a:latin typeface="Arial"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defPPr/>
                    </a:lstStyle>
                    <a:p>
                      <a:pPr algn="ctr" fontAlgn="b"/>
                      <a:r>
                        <a:rPr lang="en-US" sz="1600" b="0" i="0" u="none" strike="noStrike">
                          <a:solidFill>
                            <a:srgbClr val="000000"/>
                          </a:solidFill>
                          <a:effectLst/>
                          <a:latin typeface="Arial"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D1A8"/>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367793610"/>
                  </a:ext>
                </a:extLst>
              </a:tr>
              <a:tr h="397224">
                <a:tc>
                  <a:txBody>
                    <a:bodyPr/>
                    <a:lstStyle>
                      <a:defPPr/>
                    </a:lstStyle>
                    <a:p>
                      <a:pPr algn="l" fontAlgn="b"/>
                      <a:r>
                        <a:rPr lang="en-US" sz="1600" b="0" i="0" u="none" strike="noStrike">
                          <a:solidFill>
                            <a:srgbClr val="000000"/>
                          </a:solidFill>
                          <a:effectLst/>
                          <a:latin typeface="Arial" pitchFamily="34" charset="0"/>
                        </a:rPr>
                        <a:t>Area 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defPPr/>
                    </a:lstStyle>
                    <a:p>
                      <a:pPr algn="ctr" fontAlgn="b"/>
                      <a:r>
                        <a:rPr lang="en-US" sz="1600" b="0" i="0" u="none" strike="noStrike">
                          <a:solidFill>
                            <a:srgbClr val="000000"/>
                          </a:solidFill>
                          <a:effectLst/>
                          <a:latin typeface="Arial"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tc>
                  <a:txBody>
                    <a:bodyPr/>
                    <a:lstStyle>
                      <a:defPPr/>
                    </a:lstStyle>
                    <a:p>
                      <a:pPr algn="ctr" fontAlgn="b"/>
                      <a:r>
                        <a:rPr lang="en-US" sz="1600" b="0" i="0" u="none" strike="noStrike">
                          <a:solidFill>
                            <a:srgbClr val="000000"/>
                          </a:solidFill>
                          <a:effectLst/>
                          <a:latin typeface="Arial"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defPPr/>
                    </a:lstStyle>
                    <a:p>
                      <a:pPr algn="ctr" fontAlgn="b"/>
                      <a:r>
                        <a:rPr lang="en-US" sz="1600" b="0" i="0" u="none" strike="noStrike">
                          <a:solidFill>
                            <a:srgbClr val="000000"/>
                          </a:solidFill>
                          <a:effectLst/>
                          <a:latin typeface="Arial"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5911"/>
                    </a:solidFill>
                  </a:tcPr>
                </a:tc>
                <a:extLst>
                  <a:ext uri="{0D108BD9-81ED-4DB2-BD59-A6C34878D82A}">
                    <a16:rowId xmlns:a16="http://schemas.microsoft.com/office/drawing/2014/main" val="3891802617"/>
                  </a:ext>
                </a:extLst>
              </a:tr>
            </a:tbl>
          </a:graphicData>
        </a:graphic>
      </p:graphicFrame>
      <p:sp>
        <p:nvSpPr>
          <p:cNvPr id="6" name="Content Placeholder 2">
            <a:extLst>
              <a:ext uri="{FF2B5EF4-FFF2-40B4-BE49-F238E27FC236}">
                <a16:creationId xmlns:a16="http://schemas.microsoft.com/office/drawing/2014/main" id="{079EF8BE-D651-4003-8C87-C1465D100281}"/>
              </a:ext>
            </a:extLst>
          </p:cNvPr>
          <p:cNvSpPr>
            <a:spLocks noGrp="1"/>
          </p:cNvSpPr>
          <p:nvPr>
            <p:ph idx="1"/>
          </p:nvPr>
        </p:nvSpPr>
        <p:spPr>
          <a:xfrm>
            <a:off x="457200" y="1166019"/>
            <a:ext cx="8229600" cy="1542902"/>
          </a:xfrm>
        </p:spPr>
        <p:txBody>
          <a:bodyPr/>
          <a:lstStyle>
            <a:defPPr/>
          </a:lstStyle>
          <a:p>
            <a:pPr marL="0" indent="0">
              <a:buNone/>
            </a:pPr>
            <a:r>
              <a:rPr lang="en-GB"/>
              <a:t>Example of CP severity using scenario 2</a:t>
            </a:r>
          </a:p>
        </p:txBody>
      </p:sp>
    </p:spTree>
    <p:extLst>
      <p:ext uri="{BB962C8B-B14F-4D97-AF65-F5344CB8AC3E}">
        <p14:creationId xmlns:p14="http://schemas.microsoft.com/office/powerpoint/2010/main" val="82377289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FFA8-6CF5-4B67-9A23-134E07473555}"/>
              </a:ext>
            </a:extLst>
          </p:cNvPr>
          <p:cNvSpPr>
            <a:spLocks noGrp="1"/>
          </p:cNvSpPr>
          <p:nvPr>
            <p:ph type="title"/>
          </p:nvPr>
        </p:nvSpPr>
        <p:spPr>
          <a:xfrm>
            <a:off x="101424" y="-28920"/>
            <a:ext cx="9036496" cy="1143000"/>
          </a:xfrm>
        </p:spPr>
        <p:txBody>
          <a:bodyPr>
            <a:normAutofit fontScale="90000"/>
          </a:bodyPr>
          <a:lstStyle>
            <a:defPPr/>
          </a:lstStyle>
          <a:p>
            <a:pPr algn="l"/>
            <a:r>
              <a:rPr lang="en-US">
                <a:solidFill>
                  <a:schemeClr val="accent4"/>
                </a:solidFill>
              </a:rPr>
              <a:t>CP SEVERITY ANALYSIS: recommendations</a:t>
            </a:r>
          </a:p>
        </p:txBody>
      </p:sp>
      <p:sp>
        <p:nvSpPr>
          <p:cNvPr id="4" name="Google Shape;101;p28">
            <a:extLst>
              <a:ext uri="{FF2B5EF4-FFF2-40B4-BE49-F238E27FC236}">
                <a16:creationId xmlns:a16="http://schemas.microsoft.com/office/drawing/2014/main" id="{B1BE2C2B-1630-4A51-8DB7-95308D4A32F7}"/>
              </a:ext>
            </a:extLst>
          </p:cNvPr>
          <p:cNvSpPr txBox="1"/>
          <p:nvPr/>
        </p:nvSpPr>
        <p:spPr>
          <a:xfrm>
            <a:off x="0" y="1268760"/>
            <a:ext cx="9144000" cy="3960440"/>
          </a:xfrm>
          <a:prstGeom prst="rect">
            <a:avLst/>
          </a:prstGeom>
          <a:solidFill>
            <a:schemeClr val="bg1"/>
          </a:solidFill>
          <a:ln>
            <a:noFill/>
          </a:ln>
        </p:spPr>
        <p:txBody>
          <a:bodyPr spcFirstLastPara="1" vert="horz" wrap="square" lIns="91425" tIns="45700" rIns="91425" bIns="45700" rtlCol="0" anchor="t" anchorCtr="0">
            <a:noAutofit/>
          </a:bodyPr>
          <a:lstStyle>
            <a:defPPr>
              <a:defRPr lang="en-US"/>
            </a:defPPr>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chemeClr val="dk1"/>
              </a:buClr>
              <a:buNone/>
            </a:pPr>
            <a:r>
              <a:rPr lang="en-US" sz="1800" b="1">
                <a:ea typeface="+mn-lt"/>
                <a:cs typeface="+mn-lt"/>
              </a:rPr>
              <a:t>Recommendations</a:t>
            </a:r>
            <a:r>
              <a:rPr lang="en-US" sz="1800">
                <a:ea typeface="+mn-lt"/>
                <a:cs typeface="+mn-lt"/>
              </a:rPr>
              <a:t>:</a:t>
            </a:r>
            <a:endParaRPr lang="en-US"/>
          </a:p>
          <a:p>
            <a:pPr marL="558800" lvl="1" indent="-342900">
              <a:spcBef>
                <a:spcPts val="1200"/>
              </a:spcBef>
              <a:spcAft>
                <a:spcPts val="600"/>
              </a:spcAft>
              <a:buClr>
                <a:schemeClr val="dk1"/>
              </a:buClr>
            </a:pPr>
            <a:r>
              <a:rPr lang="en-US" sz="1800">
                <a:solidFill>
                  <a:schemeClr val="tx1"/>
                </a:solidFill>
                <a:cs typeface="Arial"/>
              </a:rPr>
              <a:t>The </a:t>
            </a:r>
            <a:r>
              <a:rPr lang="en-US" sz="1800" b="1">
                <a:solidFill>
                  <a:schemeClr val="tx1"/>
                </a:solidFill>
                <a:cs typeface="Arial"/>
              </a:rPr>
              <a:t>thresholds</a:t>
            </a:r>
            <a:r>
              <a:rPr lang="en-US" sz="1800">
                <a:solidFill>
                  <a:schemeClr val="tx1"/>
                </a:solidFill>
                <a:cs typeface="Arial"/>
              </a:rPr>
              <a:t> used for each indicator are the basis to calculate the severity score: it is the responsibility of the </a:t>
            </a:r>
            <a:r>
              <a:rPr lang="en-US" sz="1800" b="1">
                <a:solidFill>
                  <a:schemeClr val="tx1"/>
                </a:solidFill>
                <a:cs typeface="Arial"/>
              </a:rPr>
              <a:t>CP coordinator and CP experts </a:t>
            </a:r>
            <a:r>
              <a:rPr lang="en-US" sz="1800">
                <a:solidFill>
                  <a:schemeClr val="tx1"/>
                </a:solidFill>
                <a:cs typeface="Arial"/>
              </a:rPr>
              <a:t>to jointly discuss and validate these thresholds: IMO’s responsibility is to support. </a:t>
            </a:r>
            <a:endParaRPr lang="en-US">
              <a:solidFill>
                <a:schemeClr val="tx1"/>
              </a:solidFill>
            </a:endParaRPr>
          </a:p>
          <a:p>
            <a:pPr marL="558800" lvl="1" indent="-342900">
              <a:spcBef>
                <a:spcPts val="1200"/>
              </a:spcBef>
              <a:spcAft>
                <a:spcPts val="600"/>
              </a:spcAft>
              <a:buClr>
                <a:schemeClr val="dk1"/>
              </a:buClr>
            </a:pPr>
            <a:r>
              <a:rPr lang="en-US" sz="1800" b="1">
                <a:solidFill>
                  <a:schemeClr val="tx1"/>
                </a:solidFill>
                <a:cs typeface="Arial"/>
              </a:rPr>
              <a:t>Coordination with PC/</a:t>
            </a:r>
            <a:r>
              <a:rPr lang="en-US" sz="1800" b="1" err="1">
                <a:solidFill>
                  <a:schemeClr val="tx1"/>
                </a:solidFill>
                <a:cs typeface="Arial"/>
              </a:rPr>
              <a:t>AoRs</a:t>
            </a:r>
            <a:r>
              <a:rPr lang="en-US" sz="1800" b="1">
                <a:solidFill>
                  <a:schemeClr val="tx1"/>
                </a:solidFill>
                <a:cs typeface="Arial"/>
              </a:rPr>
              <a:t> </a:t>
            </a:r>
            <a:r>
              <a:rPr lang="en-US" sz="1800">
                <a:solidFill>
                  <a:schemeClr val="tx1"/>
                </a:solidFill>
                <a:cs typeface="Arial"/>
              </a:rPr>
              <a:t>colleagues shall be initiated at the first stage of the process to </a:t>
            </a:r>
            <a:r>
              <a:rPr lang="en-US" sz="1800" u="sng">
                <a:solidFill>
                  <a:schemeClr val="tx1"/>
                </a:solidFill>
                <a:cs typeface="Arial"/>
              </a:rPr>
              <a:t>agree on the methodology </a:t>
            </a:r>
            <a:r>
              <a:rPr lang="en-US" sz="1800">
                <a:solidFill>
                  <a:schemeClr val="tx1"/>
                </a:solidFill>
                <a:cs typeface="Arial"/>
              </a:rPr>
              <a:t>to use for Overall Protection Severity. </a:t>
            </a:r>
          </a:p>
          <a:p>
            <a:pPr marL="558800" lvl="1" indent="-342900">
              <a:spcBef>
                <a:spcPts val="1200"/>
              </a:spcBef>
              <a:spcAft>
                <a:spcPts val="600"/>
              </a:spcAft>
              <a:buClr>
                <a:schemeClr val="dk1"/>
              </a:buClr>
              <a:buSzTx/>
            </a:pPr>
            <a:r>
              <a:rPr lang="en-US" sz="1800">
                <a:solidFill>
                  <a:schemeClr val="tx1"/>
                </a:solidFill>
                <a:cs typeface="Arial"/>
              </a:rPr>
              <a:t>Use each </a:t>
            </a:r>
            <a:r>
              <a:rPr lang="en-US" sz="1800" u="sng">
                <a:solidFill>
                  <a:schemeClr val="tx1"/>
                </a:solidFill>
                <a:cs typeface="Arial"/>
              </a:rPr>
              <a:t>indicator only once in each severity calculation</a:t>
            </a:r>
            <a:r>
              <a:rPr lang="en-US" sz="1800">
                <a:solidFill>
                  <a:schemeClr val="tx1"/>
                </a:solidFill>
                <a:cs typeface="Arial"/>
              </a:rPr>
              <a:t>: if you use overall protection severity to calculate the CP severity, do not add indicators already used to calculate the Overall Protection Severity. </a:t>
            </a:r>
          </a:p>
          <a:p>
            <a:pPr marL="558800" lvl="1" indent="-342900">
              <a:spcBef>
                <a:spcPts val="1200"/>
              </a:spcBef>
              <a:spcAft>
                <a:spcPts val="600"/>
              </a:spcAft>
              <a:buClr>
                <a:schemeClr val="dk1"/>
              </a:buClr>
              <a:buSzTx/>
            </a:pPr>
            <a:r>
              <a:rPr lang="en-US" sz="1800">
                <a:solidFill>
                  <a:schemeClr val="tx1"/>
                </a:solidFill>
                <a:cs typeface="Arial"/>
              </a:rPr>
              <a:t>Always discuss the results of the severity mapping </a:t>
            </a:r>
            <a:r>
              <a:rPr lang="en-US" sz="1800" b="1">
                <a:solidFill>
                  <a:schemeClr val="tx1"/>
                </a:solidFill>
                <a:cs typeface="Arial"/>
              </a:rPr>
              <a:t>with CP experts who know the context</a:t>
            </a:r>
            <a:r>
              <a:rPr lang="en-US" sz="1800">
                <a:solidFill>
                  <a:schemeClr val="tx1"/>
                </a:solidFill>
                <a:cs typeface="Arial"/>
              </a:rPr>
              <a:t> (operational experts, field coordinators) for feedback and validation.</a:t>
            </a:r>
          </a:p>
        </p:txBody>
      </p:sp>
    </p:spTree>
    <p:extLst>
      <p:ext uri="{BB962C8B-B14F-4D97-AF65-F5344CB8AC3E}">
        <p14:creationId xmlns:p14="http://schemas.microsoft.com/office/powerpoint/2010/main" val="3514437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FFA8-6CF5-4B67-9A23-134E07473555}"/>
              </a:ext>
            </a:extLst>
          </p:cNvPr>
          <p:cNvSpPr>
            <a:spLocks noGrp="1"/>
          </p:cNvSpPr>
          <p:nvPr>
            <p:ph type="title"/>
          </p:nvPr>
        </p:nvSpPr>
        <p:spPr>
          <a:xfrm>
            <a:off x="457200" y="0"/>
            <a:ext cx="8229600" cy="1143000"/>
          </a:xfrm>
        </p:spPr>
        <p:txBody>
          <a:bodyPr/>
          <a:lstStyle>
            <a:defPPr/>
          </a:lstStyle>
          <a:p>
            <a:pPr algn="l"/>
            <a:r>
              <a:rPr lang="en-US">
                <a:solidFill>
                  <a:schemeClr val="accent4"/>
                </a:solidFill>
              </a:rPr>
              <a:t>CP SEVERITY ANALYSIS: What if…?</a:t>
            </a:r>
          </a:p>
        </p:txBody>
      </p:sp>
      <p:sp>
        <p:nvSpPr>
          <p:cNvPr id="4" name="Google Shape;101;p28">
            <a:extLst>
              <a:ext uri="{FF2B5EF4-FFF2-40B4-BE49-F238E27FC236}">
                <a16:creationId xmlns:a16="http://schemas.microsoft.com/office/drawing/2014/main" id="{B1BE2C2B-1630-4A51-8DB7-95308D4A32F7}"/>
              </a:ext>
            </a:extLst>
          </p:cNvPr>
          <p:cNvSpPr txBox="1"/>
          <p:nvPr/>
        </p:nvSpPr>
        <p:spPr>
          <a:xfrm>
            <a:off x="53752" y="962259"/>
            <a:ext cx="9036496" cy="4933482"/>
          </a:xfrm>
          <a:prstGeom prst="rect">
            <a:avLst/>
          </a:prstGeom>
          <a:noFill/>
          <a:ln>
            <a:noFill/>
          </a:ln>
        </p:spPr>
        <p:txBody>
          <a:bodyPr spcFirstLastPara="1" vert="horz" wrap="square" lIns="91425" tIns="45700" rIns="91425" bIns="45700" rtlCol="0" anchor="t" anchorCtr="0">
            <a:noAutofit/>
          </a:bodyPr>
          <a:lstStyle>
            <a:defPPr>
              <a:defRPr lang="en-US"/>
            </a:defPPr>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5950" lvl="2" indent="0">
              <a:spcBef>
                <a:spcPts val="1200"/>
              </a:spcBef>
              <a:spcAft>
                <a:spcPts val="600"/>
              </a:spcAft>
              <a:buClr>
                <a:schemeClr val="dk1"/>
              </a:buClr>
              <a:buSzTx/>
              <a:buNone/>
            </a:pPr>
            <a:r>
              <a:rPr lang="en-US">
                <a:solidFill>
                  <a:schemeClr val="tx1"/>
                </a:solidFill>
              </a:rPr>
              <a:t>…CP severity results are VERY different compared to Overall Protection Severity?</a:t>
            </a:r>
          </a:p>
          <a:p>
            <a:pPr marL="1073150" lvl="3" indent="-719138">
              <a:spcBef>
                <a:spcPts val="1200"/>
              </a:spcBef>
              <a:spcAft>
                <a:spcPts val="600"/>
              </a:spcAft>
              <a:buClr>
                <a:schemeClr val="dk1"/>
              </a:buClr>
              <a:buSzTx/>
            </a:pPr>
            <a:r>
              <a:rPr lang="en-US" sz="2400">
                <a:solidFill>
                  <a:schemeClr val="tx1"/>
                </a:solidFill>
              </a:rPr>
              <a:t>Consider the indicators for the Overall Protection severity &amp; check the data and identify what is creating the discrepancy</a:t>
            </a:r>
          </a:p>
          <a:p>
            <a:pPr marL="1073150" lvl="3" indent="-719138">
              <a:spcBef>
                <a:spcPts val="1200"/>
              </a:spcBef>
              <a:spcAft>
                <a:spcPts val="600"/>
              </a:spcAft>
              <a:buClr>
                <a:schemeClr val="dk1"/>
              </a:buClr>
              <a:buSzTx/>
            </a:pPr>
            <a:r>
              <a:rPr lang="en-US" sz="2400">
                <a:solidFill>
                  <a:schemeClr val="tx1"/>
                </a:solidFill>
              </a:rPr>
              <a:t>Document in writing the explanation, to include in the HNO</a:t>
            </a:r>
          </a:p>
          <a:p>
            <a:pPr marL="1073150" lvl="3" indent="-719138">
              <a:spcBef>
                <a:spcPts val="1200"/>
              </a:spcBef>
              <a:spcAft>
                <a:spcPts val="600"/>
              </a:spcAft>
              <a:buClr>
                <a:schemeClr val="dk1"/>
              </a:buClr>
              <a:buSzTx/>
            </a:pPr>
            <a:r>
              <a:rPr lang="en-US" sz="2400">
                <a:solidFill>
                  <a:schemeClr val="tx1"/>
                </a:solidFill>
              </a:rPr>
              <a:t>If needed review the threshold/scoring used for Overall Protection or for the CP severity mapping</a:t>
            </a:r>
          </a:p>
          <a:p>
            <a:pPr marL="1073150" lvl="3" indent="-719138">
              <a:spcBef>
                <a:spcPts val="1200"/>
              </a:spcBef>
              <a:spcAft>
                <a:spcPts val="600"/>
              </a:spcAft>
              <a:buClr>
                <a:schemeClr val="dk1"/>
              </a:buClr>
              <a:buSzTx/>
            </a:pPr>
            <a:r>
              <a:rPr lang="en-US" sz="2400">
                <a:solidFill>
                  <a:schemeClr val="tx1"/>
                </a:solidFill>
              </a:rPr>
              <a:t>If appropriate, consolidate the data and re-calculate the severity score</a:t>
            </a:r>
          </a:p>
        </p:txBody>
      </p:sp>
    </p:spTree>
    <p:extLst>
      <p:ext uri="{BB962C8B-B14F-4D97-AF65-F5344CB8AC3E}">
        <p14:creationId xmlns:p14="http://schemas.microsoft.com/office/powerpoint/2010/main" val="143674058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FFA8-6CF5-4B67-9A23-134E07473555}"/>
              </a:ext>
            </a:extLst>
          </p:cNvPr>
          <p:cNvSpPr>
            <a:spLocks noGrp="1"/>
          </p:cNvSpPr>
          <p:nvPr>
            <p:ph type="title"/>
          </p:nvPr>
        </p:nvSpPr>
        <p:spPr>
          <a:xfrm>
            <a:off x="457200" y="171938"/>
            <a:ext cx="8229600" cy="706090"/>
          </a:xfrm>
        </p:spPr>
        <p:txBody>
          <a:bodyPr>
            <a:normAutofit fontScale="90000"/>
          </a:bodyPr>
          <a:lstStyle>
            <a:defPPr/>
          </a:lstStyle>
          <a:p>
            <a:pPr algn="l"/>
            <a:r>
              <a:rPr lang="en-US">
                <a:solidFill>
                  <a:schemeClr val="accent4"/>
                </a:solidFill>
              </a:rPr>
              <a:t>CP CiN/PiN CALCULATION</a:t>
            </a:r>
          </a:p>
        </p:txBody>
      </p:sp>
      <p:sp>
        <p:nvSpPr>
          <p:cNvPr id="4" name="Google Shape;101;p28">
            <a:extLst>
              <a:ext uri="{FF2B5EF4-FFF2-40B4-BE49-F238E27FC236}">
                <a16:creationId xmlns:a16="http://schemas.microsoft.com/office/drawing/2014/main" id="{B1BE2C2B-1630-4A51-8DB7-95308D4A32F7}"/>
              </a:ext>
            </a:extLst>
          </p:cNvPr>
          <p:cNvSpPr txBox="1"/>
          <p:nvPr/>
        </p:nvSpPr>
        <p:spPr>
          <a:xfrm>
            <a:off x="323528" y="764704"/>
            <a:ext cx="8820472" cy="2376264"/>
          </a:xfrm>
          <a:prstGeom prst="rect">
            <a:avLst/>
          </a:prstGeom>
          <a:solidFill>
            <a:schemeClr val="bg1"/>
          </a:solidFill>
          <a:ln>
            <a:noFill/>
          </a:ln>
        </p:spPr>
        <p:txBody>
          <a:bodyPr spcFirstLastPara="1" vert="horz" wrap="square" lIns="91425" tIns="45700" rIns="91425" bIns="45700" rtlCol="0" anchor="t" anchorCtr="0">
            <a:noAutofit/>
          </a:bodyPr>
          <a:lstStyle>
            <a:defPPr>
              <a:defRPr lang="en-US"/>
            </a:defPPr>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0" lvl="1" indent="0">
              <a:spcBef>
                <a:spcPts val="1200"/>
              </a:spcBef>
              <a:spcAft>
                <a:spcPts val="600"/>
              </a:spcAft>
              <a:buClr>
                <a:schemeClr val="dk1"/>
              </a:buClr>
              <a:buSzTx/>
              <a:buNone/>
            </a:pPr>
            <a:r>
              <a:rPr lang="en-US" sz="1800" b="1">
                <a:solidFill>
                  <a:schemeClr val="tx1">
                    <a:lumMod val="75000"/>
                    <a:lumOff val="25000"/>
                  </a:schemeClr>
                </a:solidFill>
              </a:rPr>
              <a:t>Apply a percentage for each severity level and each groups to estimate the CiN/PiN</a:t>
            </a:r>
          </a:p>
          <a:p>
            <a:pPr marL="673100" lvl="1" indent="-457200">
              <a:spcBef>
                <a:spcPts val="1200"/>
              </a:spcBef>
              <a:spcAft>
                <a:spcPts val="600"/>
              </a:spcAft>
              <a:buClr>
                <a:schemeClr val="dk1"/>
              </a:buClr>
              <a:buSzTx/>
              <a:buFont typeface="Arial" pitchFamily="34" charset="0"/>
              <a:buChar char="•"/>
            </a:pPr>
            <a:r>
              <a:rPr lang="en-US" sz="1800">
                <a:solidFill>
                  <a:schemeClr val="tx1"/>
                </a:solidFill>
              </a:rPr>
              <a:t>Identify the percentage (%</a:t>
            </a:r>
            <a:r>
              <a:rPr lang="en-GB" sz="1800">
                <a:solidFill>
                  <a:schemeClr val="tx1"/>
                </a:solidFill>
              </a:rPr>
              <a:t>) </a:t>
            </a:r>
            <a:r>
              <a:rPr lang="en-US" sz="1800">
                <a:solidFill>
                  <a:schemeClr val="tx1"/>
                </a:solidFill>
              </a:rPr>
              <a:t>to use for each vulnerable group (IDPs, HC, people living in affected areas, etc.) per severity level (</a:t>
            </a:r>
            <a:r>
              <a:rPr lang="en-US" sz="1800" i="1">
                <a:solidFill>
                  <a:schemeClr val="tx1"/>
                </a:solidFill>
              </a:rPr>
              <a:t>responsible: Coordinator and CP experts, not IMO)</a:t>
            </a:r>
            <a:endParaRPr lang="en-US" sz="1800">
              <a:solidFill>
                <a:schemeClr val="tx1"/>
              </a:solidFill>
            </a:endParaRPr>
          </a:p>
          <a:p>
            <a:pPr marL="215900" lvl="1" indent="0">
              <a:spcBef>
                <a:spcPts val="1200"/>
              </a:spcBef>
              <a:spcAft>
                <a:spcPts val="600"/>
              </a:spcAft>
              <a:buClr>
                <a:schemeClr val="dk1"/>
              </a:buClr>
              <a:buSzTx/>
              <a:buNone/>
            </a:pPr>
            <a:r>
              <a:rPr lang="en-US" sz="1800" b="1">
                <a:solidFill>
                  <a:schemeClr val="tx1"/>
                </a:solidFill>
              </a:rPr>
              <a:t>Remember: </a:t>
            </a:r>
            <a:r>
              <a:rPr lang="en-US" sz="1800">
                <a:solidFill>
                  <a:schemeClr val="tx1"/>
                </a:solidFill>
              </a:rPr>
              <a:t>For CP AoR, severity levels lower than 3 does not negate the identified needs for some population groups (e.g. IDPs, refugees, returnees, etc.). Based on the context, a % can be also applied to </a:t>
            </a:r>
            <a:r>
              <a:rPr lang="en-US" sz="1800" b="1">
                <a:solidFill>
                  <a:schemeClr val="tx1"/>
                </a:solidFill>
              </a:rPr>
              <a:t>vulnerable groups at severity level 1 and/or 2.</a:t>
            </a:r>
          </a:p>
        </p:txBody>
      </p:sp>
      <p:sp>
        <p:nvSpPr>
          <p:cNvPr id="11" name="TextBox 10">
            <a:extLst>
              <a:ext uri="{FF2B5EF4-FFF2-40B4-BE49-F238E27FC236}">
                <a16:creationId xmlns:a16="http://schemas.microsoft.com/office/drawing/2014/main" id="{8C0563B6-0A1C-4C17-9747-D328DDA613FF}"/>
              </a:ext>
            </a:extLst>
          </p:cNvPr>
          <p:cNvSpPr txBox="1"/>
          <p:nvPr/>
        </p:nvSpPr>
        <p:spPr>
          <a:xfrm>
            <a:off x="1691680" y="3595234"/>
            <a:ext cx="3974293" cy="276999"/>
          </a:xfrm>
          <a:prstGeom prst="rect">
            <a:avLst/>
          </a:prstGeom>
          <a:noFill/>
        </p:spPr>
        <p:txBody>
          <a:bodyPr wrap="none" rtlCol="0">
            <a:spAutoFit/>
          </a:bodyPr>
          <a:lstStyle>
            <a:defPPr>
              <a:defRPr lang="en-US"/>
            </a:defPPr>
          </a:lstStyle>
          <a:p>
            <a:r>
              <a:rPr lang="en-GB" sz="1200" i="1">
                <a:solidFill>
                  <a:schemeClr val="tx1">
                    <a:lumMod val="75000"/>
                    <a:lumOff val="25000"/>
                  </a:schemeClr>
                </a:solidFill>
              </a:rPr>
              <a:t>Example: actual % should be defined by CP experts in country</a:t>
            </a:r>
          </a:p>
        </p:txBody>
      </p:sp>
      <p:grpSp>
        <p:nvGrpSpPr>
          <p:cNvPr id="2" name="Group 4">
            <a:extLst>
              <a:ext uri="{FF2B5EF4-FFF2-40B4-BE49-F238E27FC236}">
                <a16:creationId xmlns:a16="http://schemas.microsoft.com/office/drawing/2014/main" id="{15059AB7-EDA0-453E-A823-F4EC3AD8EB34}"/>
              </a:ext>
            </a:extLst>
          </p:cNvPr>
          <p:cNvGrpSpPr>
            <a:grpSpLocks noChangeAspect="1"/>
          </p:cNvGrpSpPr>
          <p:nvPr/>
        </p:nvGrpSpPr>
        <p:grpSpPr>
          <a:xfrm>
            <a:off x="1087438" y="4000500"/>
            <a:ext cx="7077075" cy="2024063"/>
            <a:chOff x="685" y="2520"/>
            <a:chExt cx="4458" cy="1275"/>
          </a:xfrm>
        </p:grpSpPr>
        <p:sp>
          <p:nvSpPr>
            <p:cNvPr id="5" name="AutoShape 3">
              <a:extLst>
                <a:ext uri="{FF2B5EF4-FFF2-40B4-BE49-F238E27FC236}">
                  <a16:creationId xmlns:a16="http://schemas.microsoft.com/office/drawing/2014/main" id="{AF302BCE-9CE6-45E2-A222-30B0439D465D}"/>
                </a:ext>
              </a:extLst>
            </p:cNvPr>
            <p:cNvSpPr>
              <a:spLocks noChangeAspect="1" noChangeArrowheads="1" noTextEdit="1"/>
            </p:cNvSpPr>
            <p:nvPr/>
          </p:nvSpPr>
          <p:spPr bwMode="auto">
            <a:xfrm>
              <a:off x="685" y="2520"/>
              <a:ext cx="4390" cy="1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6" name="Rectangle 5">
              <a:extLst>
                <a:ext uri="{FF2B5EF4-FFF2-40B4-BE49-F238E27FC236}">
                  <a16:creationId xmlns:a16="http://schemas.microsoft.com/office/drawing/2014/main" id="{6C79EDD2-874A-45C0-B8B7-4CB7CCC81F5F}"/>
                </a:ext>
              </a:extLst>
            </p:cNvPr>
            <p:cNvSpPr>
              <a:spLocks noChangeArrowheads="1"/>
            </p:cNvSpPr>
            <p:nvPr/>
          </p:nvSpPr>
          <p:spPr bwMode="auto">
            <a:xfrm>
              <a:off x="685" y="2520"/>
              <a:ext cx="4390" cy="213"/>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7" name="Rectangle 6">
              <a:extLst>
                <a:ext uri="{FF2B5EF4-FFF2-40B4-BE49-F238E27FC236}">
                  <a16:creationId xmlns:a16="http://schemas.microsoft.com/office/drawing/2014/main" id="{5B5DBB7F-1E9B-468A-AC74-52293D056B7C}"/>
                </a:ext>
              </a:extLst>
            </p:cNvPr>
            <p:cNvSpPr>
              <a:spLocks noChangeArrowheads="1"/>
            </p:cNvSpPr>
            <p:nvPr/>
          </p:nvSpPr>
          <p:spPr bwMode="auto">
            <a:xfrm>
              <a:off x="727" y="2537"/>
              <a:ext cx="8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1" i="0" u="none" strike="noStrike" cap="none" normalizeH="0" baseline="0">
                  <a:ln>
                    <a:noFill/>
                  </a:ln>
                  <a:solidFill>
                    <a:srgbClr val="000000"/>
                  </a:solidFill>
                  <a:effectLst/>
                  <a:latin typeface="Calibri" panose="020F0502020204030204" pitchFamily="34" charset="0"/>
                </a:rPr>
                <a:t>Severity Scale</a:t>
              </a:r>
              <a:endParaRPr kumimoji="0" lang="en-US" altLang="en-US" sz="1800" b="0" i="0" u="none" strike="noStrike" cap="none" normalizeH="0" baseline="0">
                <a:ln>
                  <a:noFill/>
                </a:ln>
                <a:solidFill>
                  <a:schemeClr val="tx1"/>
                </a:solidFill>
                <a:effectLst/>
                <a:latin typeface="Arial" pitchFamily="34" charset="0"/>
              </a:endParaRPr>
            </a:p>
          </p:txBody>
        </p:sp>
        <p:sp>
          <p:nvSpPr>
            <p:cNvPr id="9" name="Rectangle 7">
              <a:extLst>
                <a:ext uri="{FF2B5EF4-FFF2-40B4-BE49-F238E27FC236}">
                  <a16:creationId xmlns:a16="http://schemas.microsoft.com/office/drawing/2014/main" id="{844511D3-2C4C-4270-B5F2-A3843613E46B}"/>
                </a:ext>
              </a:extLst>
            </p:cNvPr>
            <p:cNvSpPr>
              <a:spLocks noChangeArrowheads="1"/>
            </p:cNvSpPr>
            <p:nvPr/>
          </p:nvSpPr>
          <p:spPr bwMode="auto">
            <a:xfrm>
              <a:off x="1844" y="2537"/>
              <a:ext cx="38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1" i="0" u="none" strike="noStrike" cap="none" normalizeH="0" baseline="0">
                  <a:ln>
                    <a:noFill/>
                  </a:ln>
                  <a:solidFill>
                    <a:srgbClr val="000000"/>
                  </a:solidFill>
                  <a:effectLst/>
                  <a:latin typeface="Calibri" panose="020F0502020204030204" pitchFamily="34" charset="0"/>
                </a:rPr>
                <a:t>IDPs</a:t>
              </a:r>
              <a:endParaRPr kumimoji="0" lang="en-US" altLang="en-US" sz="1800" b="0" i="0" u="none" strike="noStrike" cap="none" normalizeH="0" baseline="0">
                <a:ln>
                  <a:noFill/>
                </a:ln>
                <a:solidFill>
                  <a:schemeClr val="tx1"/>
                </a:solidFill>
                <a:effectLst/>
                <a:latin typeface="Arial" pitchFamily="34" charset="0"/>
              </a:endParaRPr>
            </a:p>
          </p:txBody>
        </p:sp>
        <p:sp>
          <p:nvSpPr>
            <p:cNvPr id="10" name="Rectangle 8">
              <a:extLst>
                <a:ext uri="{FF2B5EF4-FFF2-40B4-BE49-F238E27FC236}">
                  <a16:creationId xmlns:a16="http://schemas.microsoft.com/office/drawing/2014/main" id="{4F1314F3-82F6-482C-B4B5-90CC432C7E23}"/>
                </a:ext>
              </a:extLst>
            </p:cNvPr>
            <p:cNvSpPr>
              <a:spLocks noChangeArrowheads="1"/>
            </p:cNvSpPr>
            <p:nvPr/>
          </p:nvSpPr>
          <p:spPr bwMode="auto">
            <a:xfrm>
              <a:off x="2368" y="2537"/>
              <a:ext cx="69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1" i="0" u="none" strike="noStrike" cap="none" normalizeH="0" baseline="0">
                  <a:ln>
                    <a:noFill/>
                  </a:ln>
                  <a:solidFill>
                    <a:srgbClr val="000000"/>
                  </a:solidFill>
                  <a:effectLst/>
                  <a:latin typeface="Calibri" panose="020F0502020204030204" pitchFamily="34" charset="0"/>
                </a:rPr>
                <a:t>Refugees</a:t>
              </a:r>
              <a:endParaRPr kumimoji="0" lang="en-US" altLang="en-US" sz="1800" b="0" i="0" u="none" strike="noStrike" cap="none" normalizeH="0" baseline="0">
                <a:ln>
                  <a:noFill/>
                </a:ln>
                <a:solidFill>
                  <a:schemeClr val="tx1"/>
                </a:solidFill>
                <a:effectLst/>
                <a:latin typeface="Arial" pitchFamily="34" charset="0"/>
              </a:endParaRPr>
            </a:p>
          </p:txBody>
        </p:sp>
        <p:sp>
          <p:nvSpPr>
            <p:cNvPr id="12" name="Rectangle 9">
              <a:extLst>
                <a:ext uri="{FF2B5EF4-FFF2-40B4-BE49-F238E27FC236}">
                  <a16:creationId xmlns:a16="http://schemas.microsoft.com/office/drawing/2014/main" id="{132146DF-2BE9-434D-B779-37650F01A407}"/>
                </a:ext>
              </a:extLst>
            </p:cNvPr>
            <p:cNvSpPr>
              <a:spLocks noChangeArrowheads="1"/>
            </p:cNvSpPr>
            <p:nvPr/>
          </p:nvSpPr>
          <p:spPr bwMode="auto">
            <a:xfrm>
              <a:off x="3053" y="2537"/>
              <a:ext cx="685"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1" i="0" u="none" strike="noStrike" cap="none" normalizeH="0" baseline="0">
                  <a:ln>
                    <a:noFill/>
                  </a:ln>
                  <a:solidFill>
                    <a:srgbClr val="000000"/>
                  </a:solidFill>
                  <a:effectLst/>
                  <a:latin typeface="Calibri" panose="020F0502020204030204" pitchFamily="34" charset="0"/>
                </a:rPr>
                <a:t>Migrants</a:t>
              </a:r>
              <a:endParaRPr kumimoji="0" lang="en-US" altLang="en-US" sz="1800" b="0" i="0" u="none" strike="noStrike" cap="none" normalizeH="0" baseline="0">
                <a:ln>
                  <a:noFill/>
                </a:ln>
                <a:solidFill>
                  <a:schemeClr val="tx1"/>
                </a:solidFill>
                <a:effectLst/>
                <a:latin typeface="Arial" pitchFamily="34" charset="0"/>
              </a:endParaRPr>
            </a:p>
          </p:txBody>
        </p:sp>
        <p:sp>
          <p:nvSpPr>
            <p:cNvPr id="13" name="Rectangle 10">
              <a:extLst>
                <a:ext uri="{FF2B5EF4-FFF2-40B4-BE49-F238E27FC236}">
                  <a16:creationId xmlns:a16="http://schemas.microsoft.com/office/drawing/2014/main" id="{EEF337C7-DD55-429F-93FB-5563487C89D4}"/>
                </a:ext>
              </a:extLst>
            </p:cNvPr>
            <p:cNvSpPr>
              <a:spLocks noChangeArrowheads="1"/>
            </p:cNvSpPr>
            <p:nvPr/>
          </p:nvSpPr>
          <p:spPr bwMode="auto">
            <a:xfrm>
              <a:off x="3713" y="2537"/>
              <a:ext cx="77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1" i="0" u="none" strike="noStrike" cap="none" normalizeH="0" baseline="0">
                  <a:ln>
                    <a:noFill/>
                  </a:ln>
                  <a:solidFill>
                    <a:srgbClr val="000000"/>
                  </a:solidFill>
                  <a:effectLst/>
                  <a:latin typeface="Calibri" panose="020F0502020204030204" pitchFamily="34" charset="0"/>
                </a:rPr>
                <a:t>Returnees</a:t>
              </a:r>
              <a:endParaRPr kumimoji="0" lang="en-US" altLang="en-US" sz="1800" b="0" i="0" u="none" strike="noStrike" cap="none" normalizeH="0" baseline="0">
                <a:ln>
                  <a:noFill/>
                </a:ln>
                <a:solidFill>
                  <a:schemeClr val="tx1"/>
                </a:solidFill>
                <a:effectLst/>
                <a:latin typeface="Arial" pitchFamily="34" charset="0"/>
              </a:endParaRPr>
            </a:p>
          </p:txBody>
        </p:sp>
        <p:sp>
          <p:nvSpPr>
            <p:cNvPr id="14" name="Rectangle 11">
              <a:extLst>
                <a:ext uri="{FF2B5EF4-FFF2-40B4-BE49-F238E27FC236}">
                  <a16:creationId xmlns:a16="http://schemas.microsoft.com/office/drawing/2014/main" id="{C85FEF79-806C-47D5-8F40-F56564BC479F}"/>
                </a:ext>
              </a:extLst>
            </p:cNvPr>
            <p:cNvSpPr>
              <a:spLocks noChangeArrowheads="1"/>
            </p:cNvSpPr>
            <p:nvPr/>
          </p:nvSpPr>
          <p:spPr bwMode="auto">
            <a:xfrm>
              <a:off x="4593" y="2537"/>
              <a:ext cx="38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1" i="0" u="none" strike="noStrike" cap="none" normalizeH="0" baseline="0">
                  <a:ln>
                    <a:noFill/>
                  </a:ln>
                  <a:solidFill>
                    <a:srgbClr val="000000"/>
                  </a:solidFill>
                  <a:effectLst/>
                  <a:latin typeface="Calibri" panose="020F0502020204030204" pitchFamily="34" charset="0"/>
                </a:rPr>
                <a:t>Host</a:t>
              </a:r>
              <a:endParaRPr kumimoji="0" lang="en-US" altLang="en-US" sz="1800" b="0" i="0" u="none" strike="noStrike" cap="none" normalizeH="0" baseline="0">
                <a:ln>
                  <a:noFill/>
                </a:ln>
                <a:solidFill>
                  <a:schemeClr val="tx1"/>
                </a:solidFill>
                <a:effectLst/>
                <a:latin typeface="Arial" pitchFamily="34" charset="0"/>
              </a:endParaRPr>
            </a:p>
          </p:txBody>
        </p:sp>
        <p:sp>
          <p:nvSpPr>
            <p:cNvPr id="15" name="Rectangle 12">
              <a:extLst>
                <a:ext uri="{FF2B5EF4-FFF2-40B4-BE49-F238E27FC236}">
                  <a16:creationId xmlns:a16="http://schemas.microsoft.com/office/drawing/2014/main" id="{8996D989-E91D-4F89-99D9-37A715B03CDD}"/>
                </a:ext>
              </a:extLst>
            </p:cNvPr>
            <p:cNvSpPr>
              <a:spLocks noChangeArrowheads="1"/>
            </p:cNvSpPr>
            <p:nvPr/>
          </p:nvSpPr>
          <p:spPr bwMode="auto">
            <a:xfrm>
              <a:off x="1539" y="2741"/>
              <a:ext cx="16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1"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itchFamily="34" charset="0"/>
              </a:endParaRPr>
            </a:p>
          </p:txBody>
        </p:sp>
        <p:sp>
          <p:nvSpPr>
            <p:cNvPr id="16" name="Rectangle 13">
              <a:extLst>
                <a:ext uri="{FF2B5EF4-FFF2-40B4-BE49-F238E27FC236}">
                  <a16:creationId xmlns:a16="http://schemas.microsoft.com/office/drawing/2014/main" id="{E4BD06EC-7D8A-4CDA-B0A6-2955B47741EC}"/>
                </a:ext>
              </a:extLst>
            </p:cNvPr>
            <p:cNvSpPr>
              <a:spLocks noChangeArrowheads="1"/>
            </p:cNvSpPr>
            <p:nvPr/>
          </p:nvSpPr>
          <p:spPr bwMode="auto">
            <a:xfrm>
              <a:off x="1954" y="2741"/>
              <a:ext cx="4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itchFamily="34" charset="0"/>
              </a:endParaRPr>
            </a:p>
          </p:txBody>
        </p:sp>
        <p:sp>
          <p:nvSpPr>
            <p:cNvPr id="17" name="Rectangle 14">
              <a:extLst>
                <a:ext uri="{FF2B5EF4-FFF2-40B4-BE49-F238E27FC236}">
                  <a16:creationId xmlns:a16="http://schemas.microsoft.com/office/drawing/2014/main" id="{D5BE40E9-C02C-4893-B6AF-78283E3DB643}"/>
                </a:ext>
              </a:extLst>
            </p:cNvPr>
            <p:cNvSpPr>
              <a:spLocks noChangeArrowheads="1"/>
            </p:cNvSpPr>
            <p:nvPr/>
          </p:nvSpPr>
          <p:spPr bwMode="auto">
            <a:xfrm>
              <a:off x="2630" y="2741"/>
              <a:ext cx="4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itchFamily="34" charset="0"/>
              </a:endParaRPr>
            </a:p>
          </p:txBody>
        </p:sp>
        <p:sp>
          <p:nvSpPr>
            <p:cNvPr id="18" name="Rectangle 15">
              <a:extLst>
                <a:ext uri="{FF2B5EF4-FFF2-40B4-BE49-F238E27FC236}">
                  <a16:creationId xmlns:a16="http://schemas.microsoft.com/office/drawing/2014/main" id="{009F14E5-C5B4-435F-91DD-179B34653534}"/>
                </a:ext>
              </a:extLst>
            </p:cNvPr>
            <p:cNvSpPr>
              <a:spLocks noChangeArrowheads="1"/>
            </p:cNvSpPr>
            <p:nvPr/>
          </p:nvSpPr>
          <p:spPr bwMode="auto">
            <a:xfrm>
              <a:off x="3307" y="2741"/>
              <a:ext cx="4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itchFamily="34" charset="0"/>
              </a:endParaRPr>
            </a:p>
          </p:txBody>
        </p:sp>
        <p:sp>
          <p:nvSpPr>
            <p:cNvPr id="19" name="Rectangle 16">
              <a:extLst>
                <a:ext uri="{FF2B5EF4-FFF2-40B4-BE49-F238E27FC236}">
                  <a16:creationId xmlns:a16="http://schemas.microsoft.com/office/drawing/2014/main" id="{CC9DEA71-E3C0-4CAA-8393-9B0496A72987}"/>
                </a:ext>
              </a:extLst>
            </p:cNvPr>
            <p:cNvSpPr>
              <a:spLocks noChangeArrowheads="1"/>
            </p:cNvSpPr>
            <p:nvPr/>
          </p:nvSpPr>
          <p:spPr bwMode="auto">
            <a:xfrm>
              <a:off x="4026" y="2741"/>
              <a:ext cx="4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itchFamily="34" charset="0"/>
              </a:endParaRPr>
            </a:p>
          </p:txBody>
        </p:sp>
        <p:sp>
          <p:nvSpPr>
            <p:cNvPr id="20" name="Rectangle 17">
              <a:extLst>
                <a:ext uri="{FF2B5EF4-FFF2-40B4-BE49-F238E27FC236}">
                  <a16:creationId xmlns:a16="http://schemas.microsoft.com/office/drawing/2014/main" id="{0547C8DE-2F07-49C6-B018-24BC56E7D0C7}"/>
                </a:ext>
              </a:extLst>
            </p:cNvPr>
            <p:cNvSpPr>
              <a:spLocks noChangeArrowheads="1"/>
            </p:cNvSpPr>
            <p:nvPr/>
          </p:nvSpPr>
          <p:spPr bwMode="auto">
            <a:xfrm>
              <a:off x="4779" y="2741"/>
              <a:ext cx="3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50%</a:t>
              </a:r>
              <a:endParaRPr kumimoji="0" lang="en-US" altLang="en-US" sz="1800" b="0" i="0" u="none" strike="noStrike" cap="none" normalizeH="0" baseline="0">
                <a:ln>
                  <a:noFill/>
                </a:ln>
                <a:solidFill>
                  <a:schemeClr val="tx1"/>
                </a:solidFill>
                <a:effectLst/>
                <a:latin typeface="Arial" pitchFamily="34" charset="0"/>
              </a:endParaRPr>
            </a:p>
          </p:txBody>
        </p:sp>
        <p:sp>
          <p:nvSpPr>
            <p:cNvPr id="21" name="Rectangle 18">
              <a:extLst>
                <a:ext uri="{FF2B5EF4-FFF2-40B4-BE49-F238E27FC236}">
                  <a16:creationId xmlns:a16="http://schemas.microsoft.com/office/drawing/2014/main" id="{E4FEFEB1-BFAA-433D-8C6D-ECFBBA03F86C}"/>
                </a:ext>
              </a:extLst>
            </p:cNvPr>
            <p:cNvSpPr>
              <a:spLocks noChangeArrowheads="1"/>
            </p:cNvSpPr>
            <p:nvPr/>
          </p:nvSpPr>
          <p:spPr bwMode="auto">
            <a:xfrm>
              <a:off x="1539" y="2945"/>
              <a:ext cx="16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1"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itchFamily="34" charset="0"/>
              </a:endParaRPr>
            </a:p>
          </p:txBody>
        </p:sp>
        <p:sp>
          <p:nvSpPr>
            <p:cNvPr id="22" name="Rectangle 19">
              <a:extLst>
                <a:ext uri="{FF2B5EF4-FFF2-40B4-BE49-F238E27FC236}">
                  <a16:creationId xmlns:a16="http://schemas.microsoft.com/office/drawing/2014/main" id="{DE33A21A-2F04-4065-A2DA-C33279842018}"/>
                </a:ext>
              </a:extLst>
            </p:cNvPr>
            <p:cNvSpPr>
              <a:spLocks noChangeArrowheads="1"/>
            </p:cNvSpPr>
            <p:nvPr/>
          </p:nvSpPr>
          <p:spPr bwMode="auto">
            <a:xfrm>
              <a:off x="2030" y="2945"/>
              <a:ext cx="3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80%</a:t>
              </a:r>
              <a:endParaRPr kumimoji="0" lang="en-US" altLang="en-US" sz="1800" b="0" i="0" u="none" strike="noStrike" cap="none" normalizeH="0" baseline="0">
                <a:ln>
                  <a:noFill/>
                </a:ln>
                <a:solidFill>
                  <a:schemeClr val="tx1"/>
                </a:solidFill>
                <a:effectLst/>
                <a:latin typeface="Arial" pitchFamily="34" charset="0"/>
              </a:endParaRPr>
            </a:p>
          </p:txBody>
        </p:sp>
        <p:sp>
          <p:nvSpPr>
            <p:cNvPr id="23" name="Rectangle 20">
              <a:extLst>
                <a:ext uri="{FF2B5EF4-FFF2-40B4-BE49-F238E27FC236}">
                  <a16:creationId xmlns:a16="http://schemas.microsoft.com/office/drawing/2014/main" id="{32C49CF5-59AB-4A31-8518-76DAB2E19219}"/>
                </a:ext>
              </a:extLst>
            </p:cNvPr>
            <p:cNvSpPr>
              <a:spLocks noChangeArrowheads="1"/>
            </p:cNvSpPr>
            <p:nvPr/>
          </p:nvSpPr>
          <p:spPr bwMode="auto">
            <a:xfrm>
              <a:off x="2630" y="2945"/>
              <a:ext cx="4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itchFamily="34" charset="0"/>
              </a:endParaRPr>
            </a:p>
          </p:txBody>
        </p:sp>
        <p:sp>
          <p:nvSpPr>
            <p:cNvPr id="24" name="Rectangle 21">
              <a:extLst>
                <a:ext uri="{FF2B5EF4-FFF2-40B4-BE49-F238E27FC236}">
                  <a16:creationId xmlns:a16="http://schemas.microsoft.com/office/drawing/2014/main" id="{7044C5F2-3A5E-459D-8A73-AEF99C8DFB8C}"/>
                </a:ext>
              </a:extLst>
            </p:cNvPr>
            <p:cNvSpPr>
              <a:spLocks noChangeArrowheads="1"/>
            </p:cNvSpPr>
            <p:nvPr/>
          </p:nvSpPr>
          <p:spPr bwMode="auto">
            <a:xfrm>
              <a:off x="3383" y="2945"/>
              <a:ext cx="3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80%</a:t>
              </a:r>
              <a:endParaRPr kumimoji="0" lang="en-US" altLang="en-US" sz="1800" b="0" i="0" u="none" strike="noStrike" cap="none" normalizeH="0" baseline="0">
                <a:ln>
                  <a:noFill/>
                </a:ln>
                <a:solidFill>
                  <a:schemeClr val="tx1"/>
                </a:solidFill>
                <a:effectLst/>
                <a:latin typeface="Arial" pitchFamily="34" charset="0"/>
              </a:endParaRPr>
            </a:p>
          </p:txBody>
        </p:sp>
        <p:sp>
          <p:nvSpPr>
            <p:cNvPr id="25" name="Rectangle 22">
              <a:extLst>
                <a:ext uri="{FF2B5EF4-FFF2-40B4-BE49-F238E27FC236}">
                  <a16:creationId xmlns:a16="http://schemas.microsoft.com/office/drawing/2014/main" id="{F7D4F28D-1615-49A8-9D1C-0DF57FAFBA28}"/>
                </a:ext>
              </a:extLst>
            </p:cNvPr>
            <p:cNvSpPr>
              <a:spLocks noChangeArrowheads="1"/>
            </p:cNvSpPr>
            <p:nvPr/>
          </p:nvSpPr>
          <p:spPr bwMode="auto">
            <a:xfrm>
              <a:off x="4102" y="2945"/>
              <a:ext cx="3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80%</a:t>
              </a:r>
              <a:endParaRPr kumimoji="0" lang="en-US" altLang="en-US" sz="1800" b="0" i="0" u="none" strike="noStrike" cap="none" normalizeH="0" baseline="0">
                <a:ln>
                  <a:noFill/>
                </a:ln>
                <a:solidFill>
                  <a:schemeClr val="tx1"/>
                </a:solidFill>
                <a:effectLst/>
                <a:latin typeface="Arial" pitchFamily="34" charset="0"/>
              </a:endParaRPr>
            </a:p>
          </p:txBody>
        </p:sp>
        <p:sp>
          <p:nvSpPr>
            <p:cNvPr id="26" name="Rectangle 23">
              <a:extLst>
                <a:ext uri="{FF2B5EF4-FFF2-40B4-BE49-F238E27FC236}">
                  <a16:creationId xmlns:a16="http://schemas.microsoft.com/office/drawing/2014/main" id="{41258D01-1462-4CD6-ACBE-D18B9B9D7A09}"/>
                </a:ext>
              </a:extLst>
            </p:cNvPr>
            <p:cNvSpPr>
              <a:spLocks noChangeArrowheads="1"/>
            </p:cNvSpPr>
            <p:nvPr/>
          </p:nvSpPr>
          <p:spPr bwMode="auto">
            <a:xfrm>
              <a:off x="4779" y="2945"/>
              <a:ext cx="3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50%</a:t>
              </a:r>
              <a:endParaRPr kumimoji="0" lang="en-US" altLang="en-US" sz="1800" b="0" i="0" u="none" strike="noStrike" cap="none" normalizeH="0" baseline="0">
                <a:ln>
                  <a:noFill/>
                </a:ln>
                <a:solidFill>
                  <a:schemeClr val="tx1"/>
                </a:solidFill>
                <a:effectLst/>
                <a:latin typeface="Arial" pitchFamily="34" charset="0"/>
              </a:endParaRPr>
            </a:p>
          </p:txBody>
        </p:sp>
        <p:sp>
          <p:nvSpPr>
            <p:cNvPr id="27" name="Rectangle 24">
              <a:extLst>
                <a:ext uri="{FF2B5EF4-FFF2-40B4-BE49-F238E27FC236}">
                  <a16:creationId xmlns:a16="http://schemas.microsoft.com/office/drawing/2014/main" id="{41747599-2574-40A3-9149-A27FDDC06DFF}"/>
                </a:ext>
              </a:extLst>
            </p:cNvPr>
            <p:cNvSpPr>
              <a:spLocks noChangeArrowheads="1"/>
            </p:cNvSpPr>
            <p:nvPr/>
          </p:nvSpPr>
          <p:spPr bwMode="auto">
            <a:xfrm>
              <a:off x="1539" y="3149"/>
              <a:ext cx="16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1"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itchFamily="34" charset="0"/>
              </a:endParaRPr>
            </a:p>
          </p:txBody>
        </p:sp>
        <p:sp>
          <p:nvSpPr>
            <p:cNvPr id="28" name="Rectangle 25">
              <a:extLst>
                <a:ext uri="{FF2B5EF4-FFF2-40B4-BE49-F238E27FC236}">
                  <a16:creationId xmlns:a16="http://schemas.microsoft.com/office/drawing/2014/main" id="{92981C9F-5D23-44C1-A0B9-2BD208F581AC}"/>
                </a:ext>
              </a:extLst>
            </p:cNvPr>
            <p:cNvSpPr>
              <a:spLocks noChangeArrowheads="1"/>
            </p:cNvSpPr>
            <p:nvPr/>
          </p:nvSpPr>
          <p:spPr bwMode="auto">
            <a:xfrm>
              <a:off x="2030" y="3149"/>
              <a:ext cx="3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50%</a:t>
              </a:r>
              <a:endParaRPr kumimoji="0" lang="en-US" altLang="en-US" sz="1800" b="0" i="0" u="none" strike="noStrike" cap="none" normalizeH="0" baseline="0">
                <a:ln>
                  <a:noFill/>
                </a:ln>
                <a:solidFill>
                  <a:schemeClr val="tx1"/>
                </a:solidFill>
                <a:effectLst/>
                <a:latin typeface="Arial" pitchFamily="34" charset="0"/>
              </a:endParaRPr>
            </a:p>
          </p:txBody>
        </p:sp>
        <p:sp>
          <p:nvSpPr>
            <p:cNvPr id="29" name="Rectangle 26">
              <a:extLst>
                <a:ext uri="{FF2B5EF4-FFF2-40B4-BE49-F238E27FC236}">
                  <a16:creationId xmlns:a16="http://schemas.microsoft.com/office/drawing/2014/main" id="{8BC0DA77-7733-439D-BD20-8CDD47CFB0C8}"/>
                </a:ext>
              </a:extLst>
            </p:cNvPr>
            <p:cNvSpPr>
              <a:spLocks noChangeArrowheads="1"/>
            </p:cNvSpPr>
            <p:nvPr/>
          </p:nvSpPr>
          <p:spPr bwMode="auto">
            <a:xfrm>
              <a:off x="2630" y="3149"/>
              <a:ext cx="4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itchFamily="34" charset="0"/>
              </a:endParaRPr>
            </a:p>
          </p:txBody>
        </p:sp>
        <p:sp>
          <p:nvSpPr>
            <p:cNvPr id="30" name="Rectangle 27">
              <a:extLst>
                <a:ext uri="{FF2B5EF4-FFF2-40B4-BE49-F238E27FC236}">
                  <a16:creationId xmlns:a16="http://schemas.microsoft.com/office/drawing/2014/main" id="{1D210A64-6DAB-41C5-BC19-0B9CE6150363}"/>
                </a:ext>
              </a:extLst>
            </p:cNvPr>
            <p:cNvSpPr>
              <a:spLocks noChangeArrowheads="1"/>
            </p:cNvSpPr>
            <p:nvPr/>
          </p:nvSpPr>
          <p:spPr bwMode="auto">
            <a:xfrm>
              <a:off x="3383" y="3149"/>
              <a:ext cx="3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50%</a:t>
              </a:r>
              <a:endParaRPr kumimoji="0" lang="en-US" altLang="en-US" sz="1800" b="0" i="0" u="none" strike="noStrike" cap="none" normalizeH="0" baseline="0">
                <a:ln>
                  <a:noFill/>
                </a:ln>
                <a:solidFill>
                  <a:schemeClr val="tx1"/>
                </a:solidFill>
                <a:effectLst/>
                <a:latin typeface="Arial" pitchFamily="34" charset="0"/>
              </a:endParaRPr>
            </a:p>
          </p:txBody>
        </p:sp>
        <p:sp>
          <p:nvSpPr>
            <p:cNvPr id="31" name="Rectangle 28">
              <a:extLst>
                <a:ext uri="{FF2B5EF4-FFF2-40B4-BE49-F238E27FC236}">
                  <a16:creationId xmlns:a16="http://schemas.microsoft.com/office/drawing/2014/main" id="{908028EC-43DF-4D6E-93EF-D339C8D4F97D}"/>
                </a:ext>
              </a:extLst>
            </p:cNvPr>
            <p:cNvSpPr>
              <a:spLocks noChangeArrowheads="1"/>
            </p:cNvSpPr>
            <p:nvPr/>
          </p:nvSpPr>
          <p:spPr bwMode="auto">
            <a:xfrm>
              <a:off x="4102" y="3149"/>
              <a:ext cx="3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50%</a:t>
              </a:r>
              <a:endParaRPr kumimoji="0" lang="en-US" altLang="en-US" sz="1800" b="0" i="0" u="none" strike="noStrike" cap="none" normalizeH="0" baseline="0">
                <a:ln>
                  <a:noFill/>
                </a:ln>
                <a:solidFill>
                  <a:schemeClr val="tx1"/>
                </a:solidFill>
                <a:effectLst/>
                <a:latin typeface="Arial" pitchFamily="34" charset="0"/>
              </a:endParaRPr>
            </a:p>
          </p:txBody>
        </p:sp>
        <p:sp>
          <p:nvSpPr>
            <p:cNvPr id="32" name="Rectangle 29">
              <a:extLst>
                <a:ext uri="{FF2B5EF4-FFF2-40B4-BE49-F238E27FC236}">
                  <a16:creationId xmlns:a16="http://schemas.microsoft.com/office/drawing/2014/main" id="{8E184106-97CB-4424-B004-BC3DD9252A56}"/>
                </a:ext>
              </a:extLst>
            </p:cNvPr>
            <p:cNvSpPr>
              <a:spLocks noChangeArrowheads="1"/>
            </p:cNvSpPr>
            <p:nvPr/>
          </p:nvSpPr>
          <p:spPr bwMode="auto">
            <a:xfrm>
              <a:off x="4779" y="3149"/>
              <a:ext cx="36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50%</a:t>
              </a:r>
              <a:endParaRPr kumimoji="0" lang="en-US" altLang="en-US" sz="1800" b="0" i="0" u="none" strike="noStrike" cap="none" normalizeH="0" baseline="0">
                <a:ln>
                  <a:noFill/>
                </a:ln>
                <a:solidFill>
                  <a:schemeClr val="tx1"/>
                </a:solidFill>
                <a:effectLst/>
                <a:latin typeface="Arial" pitchFamily="34" charset="0"/>
              </a:endParaRPr>
            </a:p>
          </p:txBody>
        </p:sp>
        <p:sp>
          <p:nvSpPr>
            <p:cNvPr id="33" name="Rectangle 30">
              <a:extLst>
                <a:ext uri="{FF2B5EF4-FFF2-40B4-BE49-F238E27FC236}">
                  <a16:creationId xmlns:a16="http://schemas.microsoft.com/office/drawing/2014/main" id="{B3FEAE20-F137-458A-8CB2-05BA5FB894DF}"/>
                </a:ext>
              </a:extLst>
            </p:cNvPr>
            <p:cNvSpPr>
              <a:spLocks noChangeArrowheads="1"/>
            </p:cNvSpPr>
            <p:nvPr/>
          </p:nvSpPr>
          <p:spPr bwMode="auto">
            <a:xfrm>
              <a:off x="1539" y="3353"/>
              <a:ext cx="16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1"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itchFamily="34" charset="0"/>
              </a:endParaRPr>
            </a:p>
          </p:txBody>
        </p:sp>
        <p:sp>
          <p:nvSpPr>
            <p:cNvPr id="34" name="Rectangle 31">
              <a:extLst>
                <a:ext uri="{FF2B5EF4-FFF2-40B4-BE49-F238E27FC236}">
                  <a16:creationId xmlns:a16="http://schemas.microsoft.com/office/drawing/2014/main" id="{517E94BE-3906-46A5-87E6-D68B8F90DD8C}"/>
                </a:ext>
              </a:extLst>
            </p:cNvPr>
            <p:cNvSpPr>
              <a:spLocks noChangeArrowheads="1"/>
            </p:cNvSpPr>
            <p:nvPr/>
          </p:nvSpPr>
          <p:spPr bwMode="auto">
            <a:xfrm>
              <a:off x="2630" y="3353"/>
              <a:ext cx="4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itchFamily="34" charset="0"/>
              </a:endParaRPr>
            </a:p>
          </p:txBody>
        </p:sp>
        <p:sp>
          <p:nvSpPr>
            <p:cNvPr id="35" name="Rectangle 32">
              <a:extLst>
                <a:ext uri="{FF2B5EF4-FFF2-40B4-BE49-F238E27FC236}">
                  <a16:creationId xmlns:a16="http://schemas.microsoft.com/office/drawing/2014/main" id="{A716433D-C6F8-4BE3-A215-8C8E2C9D1153}"/>
                </a:ext>
              </a:extLst>
            </p:cNvPr>
            <p:cNvSpPr>
              <a:spLocks noChangeArrowheads="1"/>
            </p:cNvSpPr>
            <p:nvPr/>
          </p:nvSpPr>
          <p:spPr bwMode="auto">
            <a:xfrm>
              <a:off x="1539" y="3557"/>
              <a:ext cx="16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1"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itchFamily="34" charset="0"/>
              </a:endParaRPr>
            </a:p>
          </p:txBody>
        </p:sp>
        <p:sp>
          <p:nvSpPr>
            <p:cNvPr id="36" name="Rectangle 33">
              <a:extLst>
                <a:ext uri="{FF2B5EF4-FFF2-40B4-BE49-F238E27FC236}">
                  <a16:creationId xmlns:a16="http://schemas.microsoft.com/office/drawing/2014/main" id="{B7308045-3BB8-4BC3-8C4A-2D383AC81F8B}"/>
                </a:ext>
              </a:extLst>
            </p:cNvPr>
            <p:cNvSpPr>
              <a:spLocks noChangeArrowheads="1"/>
            </p:cNvSpPr>
            <p:nvPr/>
          </p:nvSpPr>
          <p:spPr bwMode="auto">
            <a:xfrm>
              <a:off x="2630" y="3557"/>
              <a:ext cx="4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5pPr>
              <a:lvl6pPr marL="22860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6pPr>
              <a:lvl7pPr marL="27432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7pPr>
              <a:lvl8pPr marL="3200400" algn="l" defTabSz="914400" rtl="0" eaLnBrk="0" fontAlgn="base" latinLnBrk="0" hangingPunct="0">
                <a:spcBef>
                  <a:spcPct val="0"/>
                </a:spcBef>
                <a:spcAft>
                  <a:spcPct val="0"/>
                </a:spcAft>
                <a:defRPr sz="1800" kern="1200">
                  <a:solidFill>
                    <a:schemeClr val="tx1"/>
                  </a:solidFill>
                  <a:latin typeface="Arial" pitchFamily="34" charset="0"/>
                  <a:ea typeface="+mn-ea"/>
                  <a:cs typeface="+mn-cs"/>
                </a:defRPr>
              </a:lvl8pPr>
              <a:lvl9pPr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900" b="0" i="0" u="none" strike="noStrike" cap="none" normalizeH="0" baseline="0">
                  <a:ln>
                    <a:noFill/>
                  </a:ln>
                  <a:solidFill>
                    <a:srgbClr val="000000"/>
                  </a:solidFill>
                  <a:effectLst/>
                  <a:latin typeface="Calibri" panose="020F0502020204030204" pitchFamily="34" charset="0"/>
                </a:rPr>
                <a:t>100%</a:t>
              </a:r>
              <a:endParaRPr kumimoji="0" lang="en-US" altLang="en-US" sz="1800" b="0" i="0" u="none" strike="noStrike" cap="none" normalizeH="0" baseline="0">
                <a:ln>
                  <a:noFill/>
                </a:ln>
                <a:solidFill>
                  <a:schemeClr val="tx1"/>
                </a:solidFill>
                <a:effectLst/>
                <a:latin typeface="Arial" pitchFamily="34" charset="0"/>
              </a:endParaRPr>
            </a:p>
          </p:txBody>
        </p:sp>
        <p:sp>
          <p:nvSpPr>
            <p:cNvPr id="37" name="Rectangle 34">
              <a:extLst>
                <a:ext uri="{FF2B5EF4-FFF2-40B4-BE49-F238E27FC236}">
                  <a16:creationId xmlns:a16="http://schemas.microsoft.com/office/drawing/2014/main" id="{F01A53B1-118C-4B64-B1B9-AF324ADAB948}"/>
                </a:ext>
              </a:extLst>
            </p:cNvPr>
            <p:cNvSpPr>
              <a:spLocks noChangeArrowheads="1"/>
            </p:cNvSpPr>
            <p:nvPr/>
          </p:nvSpPr>
          <p:spPr bwMode="auto">
            <a:xfrm>
              <a:off x="685" y="2520"/>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38" name="Rectangle 35">
              <a:extLst>
                <a:ext uri="{FF2B5EF4-FFF2-40B4-BE49-F238E27FC236}">
                  <a16:creationId xmlns:a16="http://schemas.microsoft.com/office/drawing/2014/main" id="{91C9E9B5-02E7-4B75-B082-EB3A3E2E8124}"/>
                </a:ext>
              </a:extLst>
            </p:cNvPr>
            <p:cNvSpPr>
              <a:spLocks noChangeArrowheads="1"/>
            </p:cNvSpPr>
            <p:nvPr/>
          </p:nvSpPr>
          <p:spPr bwMode="auto">
            <a:xfrm>
              <a:off x="1641" y="2520"/>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39" name="Rectangle 36">
              <a:extLst>
                <a:ext uri="{FF2B5EF4-FFF2-40B4-BE49-F238E27FC236}">
                  <a16:creationId xmlns:a16="http://schemas.microsoft.com/office/drawing/2014/main" id="{0E9D8677-19B7-4F4C-BC13-2387F06EFAC2}"/>
                </a:ext>
              </a:extLst>
            </p:cNvPr>
            <p:cNvSpPr>
              <a:spLocks noChangeArrowheads="1"/>
            </p:cNvSpPr>
            <p:nvPr/>
          </p:nvSpPr>
          <p:spPr bwMode="auto">
            <a:xfrm>
              <a:off x="2317" y="252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40" name="Rectangle 37">
              <a:extLst>
                <a:ext uri="{FF2B5EF4-FFF2-40B4-BE49-F238E27FC236}">
                  <a16:creationId xmlns:a16="http://schemas.microsoft.com/office/drawing/2014/main" id="{35E820AF-D044-4770-852F-12B8B27F7088}"/>
                </a:ext>
              </a:extLst>
            </p:cNvPr>
            <p:cNvSpPr>
              <a:spLocks noChangeArrowheads="1"/>
            </p:cNvSpPr>
            <p:nvPr/>
          </p:nvSpPr>
          <p:spPr bwMode="auto">
            <a:xfrm>
              <a:off x="2994" y="252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41" name="Rectangle 38">
              <a:extLst>
                <a:ext uri="{FF2B5EF4-FFF2-40B4-BE49-F238E27FC236}">
                  <a16:creationId xmlns:a16="http://schemas.microsoft.com/office/drawing/2014/main" id="{6D4B6B54-1720-4876-A53F-AD84E1168C7F}"/>
                </a:ext>
              </a:extLst>
            </p:cNvPr>
            <p:cNvSpPr>
              <a:spLocks noChangeArrowheads="1"/>
            </p:cNvSpPr>
            <p:nvPr/>
          </p:nvSpPr>
          <p:spPr bwMode="auto">
            <a:xfrm>
              <a:off x="3671" y="2520"/>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42" name="Rectangle 39">
              <a:extLst>
                <a:ext uri="{FF2B5EF4-FFF2-40B4-BE49-F238E27FC236}">
                  <a16:creationId xmlns:a16="http://schemas.microsoft.com/office/drawing/2014/main" id="{970AD1AC-9382-41CB-8CF9-08FCD8C6A274}"/>
                </a:ext>
              </a:extLst>
            </p:cNvPr>
            <p:cNvSpPr>
              <a:spLocks noChangeArrowheads="1"/>
            </p:cNvSpPr>
            <p:nvPr/>
          </p:nvSpPr>
          <p:spPr bwMode="auto">
            <a:xfrm>
              <a:off x="4390" y="2520"/>
              <a:ext cx="8"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43" name="Line 40">
              <a:extLst>
                <a:ext uri="{FF2B5EF4-FFF2-40B4-BE49-F238E27FC236}">
                  <a16:creationId xmlns:a16="http://schemas.microsoft.com/office/drawing/2014/main" id="{1248EAC8-667C-40EF-B96F-4EE8355B3A1D}"/>
                </a:ext>
              </a:extLst>
            </p:cNvPr>
            <p:cNvSpPr>
              <a:spLocks noChangeShapeType="1"/>
            </p:cNvSpPr>
            <p:nvPr/>
          </p:nvSpPr>
          <p:spPr bwMode="auto">
            <a:xfrm>
              <a:off x="693" y="2520"/>
              <a:ext cx="4382" cy="0"/>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44" name="Rectangle 41">
              <a:extLst>
                <a:ext uri="{FF2B5EF4-FFF2-40B4-BE49-F238E27FC236}">
                  <a16:creationId xmlns:a16="http://schemas.microsoft.com/office/drawing/2014/main" id="{C3B54734-5B31-47C2-91C7-4CB3BC3E9A85}"/>
                </a:ext>
              </a:extLst>
            </p:cNvPr>
            <p:cNvSpPr>
              <a:spLocks noChangeArrowheads="1"/>
            </p:cNvSpPr>
            <p:nvPr/>
          </p:nvSpPr>
          <p:spPr bwMode="auto">
            <a:xfrm>
              <a:off x="693" y="2520"/>
              <a:ext cx="43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45" name="Rectangle 42">
              <a:extLst>
                <a:ext uri="{FF2B5EF4-FFF2-40B4-BE49-F238E27FC236}">
                  <a16:creationId xmlns:a16="http://schemas.microsoft.com/office/drawing/2014/main" id="{B53E9768-06B2-4828-8041-12E27CE215F1}"/>
                </a:ext>
              </a:extLst>
            </p:cNvPr>
            <p:cNvSpPr>
              <a:spLocks noChangeArrowheads="1"/>
            </p:cNvSpPr>
            <p:nvPr/>
          </p:nvSpPr>
          <p:spPr bwMode="auto">
            <a:xfrm>
              <a:off x="5066" y="252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46" name="Line 43">
              <a:extLst>
                <a:ext uri="{FF2B5EF4-FFF2-40B4-BE49-F238E27FC236}">
                  <a16:creationId xmlns:a16="http://schemas.microsoft.com/office/drawing/2014/main" id="{5D6A5944-99B1-45A4-B96A-32F843D83683}"/>
                </a:ext>
              </a:extLst>
            </p:cNvPr>
            <p:cNvSpPr>
              <a:spLocks noChangeShapeType="1"/>
            </p:cNvSpPr>
            <p:nvPr/>
          </p:nvSpPr>
          <p:spPr bwMode="auto">
            <a:xfrm>
              <a:off x="693" y="2724"/>
              <a:ext cx="4382" cy="0"/>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47" name="Rectangle 44">
              <a:extLst>
                <a:ext uri="{FF2B5EF4-FFF2-40B4-BE49-F238E27FC236}">
                  <a16:creationId xmlns:a16="http://schemas.microsoft.com/office/drawing/2014/main" id="{C05537E6-B598-45B7-8B1F-DD636F1196A5}"/>
                </a:ext>
              </a:extLst>
            </p:cNvPr>
            <p:cNvSpPr>
              <a:spLocks noChangeArrowheads="1"/>
            </p:cNvSpPr>
            <p:nvPr/>
          </p:nvSpPr>
          <p:spPr bwMode="auto">
            <a:xfrm>
              <a:off x="693" y="2724"/>
              <a:ext cx="43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48" name="Line 45">
              <a:extLst>
                <a:ext uri="{FF2B5EF4-FFF2-40B4-BE49-F238E27FC236}">
                  <a16:creationId xmlns:a16="http://schemas.microsoft.com/office/drawing/2014/main" id="{A6929396-2568-4783-AB3F-A00A19FBBA70}"/>
                </a:ext>
              </a:extLst>
            </p:cNvPr>
            <p:cNvSpPr>
              <a:spLocks noChangeShapeType="1"/>
            </p:cNvSpPr>
            <p:nvPr/>
          </p:nvSpPr>
          <p:spPr bwMode="auto">
            <a:xfrm>
              <a:off x="693" y="2928"/>
              <a:ext cx="4382" cy="0"/>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49" name="Rectangle 46">
              <a:extLst>
                <a:ext uri="{FF2B5EF4-FFF2-40B4-BE49-F238E27FC236}">
                  <a16:creationId xmlns:a16="http://schemas.microsoft.com/office/drawing/2014/main" id="{85048606-CA8E-4BA0-A40A-C869A52D05B3}"/>
                </a:ext>
              </a:extLst>
            </p:cNvPr>
            <p:cNvSpPr>
              <a:spLocks noChangeArrowheads="1"/>
            </p:cNvSpPr>
            <p:nvPr/>
          </p:nvSpPr>
          <p:spPr bwMode="auto">
            <a:xfrm>
              <a:off x="693" y="2928"/>
              <a:ext cx="43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50" name="Line 47">
              <a:extLst>
                <a:ext uri="{FF2B5EF4-FFF2-40B4-BE49-F238E27FC236}">
                  <a16:creationId xmlns:a16="http://schemas.microsoft.com/office/drawing/2014/main" id="{E65D0781-430D-4C04-AA9B-92B618D61955}"/>
                </a:ext>
              </a:extLst>
            </p:cNvPr>
            <p:cNvSpPr>
              <a:spLocks noChangeShapeType="1"/>
            </p:cNvSpPr>
            <p:nvPr/>
          </p:nvSpPr>
          <p:spPr bwMode="auto">
            <a:xfrm>
              <a:off x="693" y="3132"/>
              <a:ext cx="4382" cy="0"/>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51" name="Rectangle 48">
              <a:extLst>
                <a:ext uri="{FF2B5EF4-FFF2-40B4-BE49-F238E27FC236}">
                  <a16:creationId xmlns:a16="http://schemas.microsoft.com/office/drawing/2014/main" id="{B88A0B00-D16B-4EF5-8075-1104A9DE3235}"/>
                </a:ext>
              </a:extLst>
            </p:cNvPr>
            <p:cNvSpPr>
              <a:spLocks noChangeArrowheads="1"/>
            </p:cNvSpPr>
            <p:nvPr/>
          </p:nvSpPr>
          <p:spPr bwMode="auto">
            <a:xfrm>
              <a:off x="693" y="3132"/>
              <a:ext cx="43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52" name="Line 49">
              <a:extLst>
                <a:ext uri="{FF2B5EF4-FFF2-40B4-BE49-F238E27FC236}">
                  <a16:creationId xmlns:a16="http://schemas.microsoft.com/office/drawing/2014/main" id="{5FE353F0-042D-4C1A-8BA4-9A3661D56FA6}"/>
                </a:ext>
              </a:extLst>
            </p:cNvPr>
            <p:cNvSpPr>
              <a:spLocks noChangeShapeType="1"/>
            </p:cNvSpPr>
            <p:nvPr/>
          </p:nvSpPr>
          <p:spPr bwMode="auto">
            <a:xfrm>
              <a:off x="693" y="3336"/>
              <a:ext cx="4382" cy="0"/>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53" name="Rectangle 50">
              <a:extLst>
                <a:ext uri="{FF2B5EF4-FFF2-40B4-BE49-F238E27FC236}">
                  <a16:creationId xmlns:a16="http://schemas.microsoft.com/office/drawing/2014/main" id="{82646B14-DE1B-41E1-B666-76AAE9F7DE49}"/>
                </a:ext>
              </a:extLst>
            </p:cNvPr>
            <p:cNvSpPr>
              <a:spLocks noChangeArrowheads="1"/>
            </p:cNvSpPr>
            <p:nvPr/>
          </p:nvSpPr>
          <p:spPr bwMode="auto">
            <a:xfrm>
              <a:off x="693" y="3336"/>
              <a:ext cx="43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54" name="Line 51">
              <a:extLst>
                <a:ext uri="{FF2B5EF4-FFF2-40B4-BE49-F238E27FC236}">
                  <a16:creationId xmlns:a16="http://schemas.microsoft.com/office/drawing/2014/main" id="{85591B61-615C-4E30-BA8F-10002AF966A2}"/>
                </a:ext>
              </a:extLst>
            </p:cNvPr>
            <p:cNvSpPr>
              <a:spLocks noChangeShapeType="1"/>
            </p:cNvSpPr>
            <p:nvPr/>
          </p:nvSpPr>
          <p:spPr bwMode="auto">
            <a:xfrm>
              <a:off x="693" y="3540"/>
              <a:ext cx="4382" cy="0"/>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55" name="Rectangle 52">
              <a:extLst>
                <a:ext uri="{FF2B5EF4-FFF2-40B4-BE49-F238E27FC236}">
                  <a16:creationId xmlns:a16="http://schemas.microsoft.com/office/drawing/2014/main" id="{3F85BA9C-8580-4F94-9628-8C029607226B}"/>
                </a:ext>
              </a:extLst>
            </p:cNvPr>
            <p:cNvSpPr>
              <a:spLocks noChangeArrowheads="1"/>
            </p:cNvSpPr>
            <p:nvPr/>
          </p:nvSpPr>
          <p:spPr bwMode="auto">
            <a:xfrm>
              <a:off x="693" y="3540"/>
              <a:ext cx="43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56" name="Line 53">
              <a:extLst>
                <a:ext uri="{FF2B5EF4-FFF2-40B4-BE49-F238E27FC236}">
                  <a16:creationId xmlns:a16="http://schemas.microsoft.com/office/drawing/2014/main" id="{199469D7-921C-4B5E-8AF1-1A2714FD22FE}"/>
                </a:ext>
              </a:extLst>
            </p:cNvPr>
            <p:cNvSpPr>
              <a:spLocks noChangeShapeType="1"/>
            </p:cNvSpPr>
            <p:nvPr/>
          </p:nvSpPr>
          <p:spPr bwMode="auto">
            <a:xfrm flipH="1">
              <a:off x="685" y="2520"/>
              <a:ext cx="0" cy="1233"/>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57" name="Rectangle 54">
              <a:extLst>
                <a:ext uri="{FF2B5EF4-FFF2-40B4-BE49-F238E27FC236}">
                  <a16:creationId xmlns:a16="http://schemas.microsoft.com/office/drawing/2014/main" id="{0613BA31-6208-48DE-A38C-FC2607C23A09}"/>
                </a:ext>
              </a:extLst>
            </p:cNvPr>
            <p:cNvSpPr>
              <a:spLocks noChangeArrowheads="1"/>
            </p:cNvSpPr>
            <p:nvPr/>
          </p:nvSpPr>
          <p:spPr bwMode="auto">
            <a:xfrm>
              <a:off x="685" y="2520"/>
              <a:ext cx="8" cy="12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58" name="Line 55">
              <a:extLst>
                <a:ext uri="{FF2B5EF4-FFF2-40B4-BE49-F238E27FC236}">
                  <a16:creationId xmlns:a16="http://schemas.microsoft.com/office/drawing/2014/main" id="{E6D80C38-40EB-4EE8-82CE-AC383B48CFB6}"/>
                </a:ext>
              </a:extLst>
            </p:cNvPr>
            <p:cNvSpPr>
              <a:spLocks noChangeShapeType="1"/>
            </p:cNvSpPr>
            <p:nvPr/>
          </p:nvSpPr>
          <p:spPr bwMode="auto">
            <a:xfrm flipH="1">
              <a:off x="1641" y="2529"/>
              <a:ext cx="0" cy="1224"/>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59" name="Rectangle 56">
              <a:extLst>
                <a:ext uri="{FF2B5EF4-FFF2-40B4-BE49-F238E27FC236}">
                  <a16:creationId xmlns:a16="http://schemas.microsoft.com/office/drawing/2014/main" id="{71CBE57D-1BCE-4C68-8110-1CE154544104}"/>
                </a:ext>
              </a:extLst>
            </p:cNvPr>
            <p:cNvSpPr>
              <a:spLocks noChangeArrowheads="1"/>
            </p:cNvSpPr>
            <p:nvPr/>
          </p:nvSpPr>
          <p:spPr bwMode="auto">
            <a:xfrm>
              <a:off x="1641" y="2529"/>
              <a:ext cx="8" cy="1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60" name="Line 57">
              <a:extLst>
                <a:ext uri="{FF2B5EF4-FFF2-40B4-BE49-F238E27FC236}">
                  <a16:creationId xmlns:a16="http://schemas.microsoft.com/office/drawing/2014/main" id="{1C9AA13E-3768-4618-8C96-629C7A463CAC}"/>
                </a:ext>
              </a:extLst>
            </p:cNvPr>
            <p:cNvSpPr>
              <a:spLocks noChangeShapeType="1"/>
            </p:cNvSpPr>
            <p:nvPr/>
          </p:nvSpPr>
          <p:spPr bwMode="auto">
            <a:xfrm flipH="1">
              <a:off x="2317" y="2529"/>
              <a:ext cx="0" cy="1224"/>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61" name="Rectangle 58">
              <a:extLst>
                <a:ext uri="{FF2B5EF4-FFF2-40B4-BE49-F238E27FC236}">
                  <a16:creationId xmlns:a16="http://schemas.microsoft.com/office/drawing/2014/main" id="{A6F28B4B-916F-4041-821A-8A3FA0228248}"/>
                </a:ext>
              </a:extLst>
            </p:cNvPr>
            <p:cNvSpPr>
              <a:spLocks noChangeArrowheads="1"/>
            </p:cNvSpPr>
            <p:nvPr/>
          </p:nvSpPr>
          <p:spPr bwMode="auto">
            <a:xfrm>
              <a:off x="2317" y="2529"/>
              <a:ext cx="9" cy="1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62" name="Line 59">
              <a:extLst>
                <a:ext uri="{FF2B5EF4-FFF2-40B4-BE49-F238E27FC236}">
                  <a16:creationId xmlns:a16="http://schemas.microsoft.com/office/drawing/2014/main" id="{2ECB8A72-5985-4427-B30B-146E0D6CFE88}"/>
                </a:ext>
              </a:extLst>
            </p:cNvPr>
            <p:cNvSpPr>
              <a:spLocks noChangeShapeType="1"/>
            </p:cNvSpPr>
            <p:nvPr/>
          </p:nvSpPr>
          <p:spPr bwMode="auto">
            <a:xfrm flipH="1">
              <a:off x="2994" y="2529"/>
              <a:ext cx="0" cy="1224"/>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63" name="Rectangle 60">
              <a:extLst>
                <a:ext uri="{FF2B5EF4-FFF2-40B4-BE49-F238E27FC236}">
                  <a16:creationId xmlns:a16="http://schemas.microsoft.com/office/drawing/2014/main" id="{7B496EAB-2DDB-426F-88DB-817D7DB8E57D}"/>
                </a:ext>
              </a:extLst>
            </p:cNvPr>
            <p:cNvSpPr>
              <a:spLocks noChangeArrowheads="1"/>
            </p:cNvSpPr>
            <p:nvPr/>
          </p:nvSpPr>
          <p:spPr bwMode="auto">
            <a:xfrm>
              <a:off x="2994" y="2529"/>
              <a:ext cx="9" cy="1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64" name="Line 61">
              <a:extLst>
                <a:ext uri="{FF2B5EF4-FFF2-40B4-BE49-F238E27FC236}">
                  <a16:creationId xmlns:a16="http://schemas.microsoft.com/office/drawing/2014/main" id="{1F9075E6-35B0-46A3-B586-CAC11F26816E}"/>
                </a:ext>
              </a:extLst>
            </p:cNvPr>
            <p:cNvSpPr>
              <a:spLocks noChangeShapeType="1"/>
            </p:cNvSpPr>
            <p:nvPr/>
          </p:nvSpPr>
          <p:spPr bwMode="auto">
            <a:xfrm flipH="1">
              <a:off x="3671" y="2529"/>
              <a:ext cx="0" cy="1224"/>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65" name="Rectangle 62">
              <a:extLst>
                <a:ext uri="{FF2B5EF4-FFF2-40B4-BE49-F238E27FC236}">
                  <a16:creationId xmlns:a16="http://schemas.microsoft.com/office/drawing/2014/main" id="{7B1FCBD4-59AF-416B-B40B-637ED8FE2BFC}"/>
                </a:ext>
              </a:extLst>
            </p:cNvPr>
            <p:cNvSpPr>
              <a:spLocks noChangeArrowheads="1"/>
            </p:cNvSpPr>
            <p:nvPr/>
          </p:nvSpPr>
          <p:spPr bwMode="auto">
            <a:xfrm>
              <a:off x="3671" y="2529"/>
              <a:ext cx="8" cy="1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66" name="Line 63">
              <a:extLst>
                <a:ext uri="{FF2B5EF4-FFF2-40B4-BE49-F238E27FC236}">
                  <a16:creationId xmlns:a16="http://schemas.microsoft.com/office/drawing/2014/main" id="{C6E9B47D-33FD-4395-B5D7-3A0F681F9120}"/>
                </a:ext>
              </a:extLst>
            </p:cNvPr>
            <p:cNvSpPr>
              <a:spLocks noChangeShapeType="1"/>
            </p:cNvSpPr>
            <p:nvPr/>
          </p:nvSpPr>
          <p:spPr bwMode="auto">
            <a:xfrm flipH="1">
              <a:off x="4390" y="2529"/>
              <a:ext cx="0" cy="1224"/>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67" name="Rectangle 64">
              <a:extLst>
                <a:ext uri="{FF2B5EF4-FFF2-40B4-BE49-F238E27FC236}">
                  <a16:creationId xmlns:a16="http://schemas.microsoft.com/office/drawing/2014/main" id="{7628883E-E9AF-4F13-A754-BC669AE7926A}"/>
                </a:ext>
              </a:extLst>
            </p:cNvPr>
            <p:cNvSpPr>
              <a:spLocks noChangeArrowheads="1"/>
            </p:cNvSpPr>
            <p:nvPr/>
          </p:nvSpPr>
          <p:spPr bwMode="auto">
            <a:xfrm>
              <a:off x="4390" y="2529"/>
              <a:ext cx="8" cy="1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68" name="Line 65">
              <a:extLst>
                <a:ext uri="{FF2B5EF4-FFF2-40B4-BE49-F238E27FC236}">
                  <a16:creationId xmlns:a16="http://schemas.microsoft.com/office/drawing/2014/main" id="{C746908A-7CB4-4A2B-9A46-7358E121C5F3}"/>
                </a:ext>
              </a:extLst>
            </p:cNvPr>
            <p:cNvSpPr>
              <a:spLocks noChangeShapeType="1"/>
            </p:cNvSpPr>
            <p:nvPr/>
          </p:nvSpPr>
          <p:spPr bwMode="auto">
            <a:xfrm>
              <a:off x="693" y="3744"/>
              <a:ext cx="4382" cy="0"/>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69" name="Rectangle 66">
              <a:extLst>
                <a:ext uri="{FF2B5EF4-FFF2-40B4-BE49-F238E27FC236}">
                  <a16:creationId xmlns:a16="http://schemas.microsoft.com/office/drawing/2014/main" id="{DAC3C7B9-F457-4D5C-B405-9C675D03BA09}"/>
                </a:ext>
              </a:extLst>
            </p:cNvPr>
            <p:cNvSpPr>
              <a:spLocks noChangeArrowheads="1"/>
            </p:cNvSpPr>
            <p:nvPr/>
          </p:nvSpPr>
          <p:spPr bwMode="auto">
            <a:xfrm>
              <a:off x="693" y="3744"/>
              <a:ext cx="438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70" name="Line 67">
              <a:extLst>
                <a:ext uri="{FF2B5EF4-FFF2-40B4-BE49-F238E27FC236}">
                  <a16:creationId xmlns:a16="http://schemas.microsoft.com/office/drawing/2014/main" id="{32BE3CEC-A469-4D0D-92B0-2A37A65CB71C}"/>
                </a:ext>
              </a:extLst>
            </p:cNvPr>
            <p:cNvSpPr>
              <a:spLocks noChangeShapeType="1"/>
            </p:cNvSpPr>
            <p:nvPr/>
          </p:nvSpPr>
          <p:spPr bwMode="auto">
            <a:xfrm flipH="1">
              <a:off x="5066" y="2529"/>
              <a:ext cx="0" cy="1224"/>
            </a:xfrm>
            <a:prstGeom prst="line">
              <a:avLst/>
            </a:prstGeom>
            <a:noFill/>
            <a:ln w="0">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71" name="Rectangle 68">
              <a:extLst>
                <a:ext uri="{FF2B5EF4-FFF2-40B4-BE49-F238E27FC236}">
                  <a16:creationId xmlns:a16="http://schemas.microsoft.com/office/drawing/2014/main" id="{CAFB3C15-8FE2-448B-B3BF-23787DDF4D11}"/>
                </a:ext>
              </a:extLst>
            </p:cNvPr>
            <p:cNvSpPr>
              <a:spLocks noChangeArrowheads="1"/>
            </p:cNvSpPr>
            <p:nvPr/>
          </p:nvSpPr>
          <p:spPr bwMode="auto">
            <a:xfrm>
              <a:off x="5066" y="2529"/>
              <a:ext cx="9" cy="12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72" name="Line 69">
              <a:extLst>
                <a:ext uri="{FF2B5EF4-FFF2-40B4-BE49-F238E27FC236}">
                  <a16:creationId xmlns:a16="http://schemas.microsoft.com/office/drawing/2014/main" id="{E8487A4B-CBA2-4AA1-9F93-84726DDE2637}"/>
                </a:ext>
              </a:extLst>
            </p:cNvPr>
            <p:cNvSpPr>
              <a:spLocks noChangeShapeType="1"/>
            </p:cNvSpPr>
            <p:nvPr/>
          </p:nvSpPr>
          <p:spPr bwMode="auto">
            <a:xfrm>
              <a:off x="685" y="3753"/>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73" name="Rectangle 70">
              <a:extLst>
                <a:ext uri="{FF2B5EF4-FFF2-40B4-BE49-F238E27FC236}">
                  <a16:creationId xmlns:a16="http://schemas.microsoft.com/office/drawing/2014/main" id="{AD3299C6-5A27-4357-A03D-BD7FD2F09977}"/>
                </a:ext>
              </a:extLst>
            </p:cNvPr>
            <p:cNvSpPr>
              <a:spLocks noChangeArrowheads="1"/>
            </p:cNvSpPr>
            <p:nvPr/>
          </p:nvSpPr>
          <p:spPr bwMode="auto">
            <a:xfrm>
              <a:off x="685" y="3753"/>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74" name="Line 71">
              <a:extLst>
                <a:ext uri="{FF2B5EF4-FFF2-40B4-BE49-F238E27FC236}">
                  <a16:creationId xmlns:a16="http://schemas.microsoft.com/office/drawing/2014/main" id="{69ED887A-53C8-40BD-856B-B786C18308B3}"/>
                </a:ext>
              </a:extLst>
            </p:cNvPr>
            <p:cNvSpPr>
              <a:spLocks noChangeShapeType="1"/>
            </p:cNvSpPr>
            <p:nvPr/>
          </p:nvSpPr>
          <p:spPr bwMode="auto">
            <a:xfrm>
              <a:off x="1641" y="3753"/>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75" name="Rectangle 72">
              <a:extLst>
                <a:ext uri="{FF2B5EF4-FFF2-40B4-BE49-F238E27FC236}">
                  <a16:creationId xmlns:a16="http://schemas.microsoft.com/office/drawing/2014/main" id="{F424CE4B-B184-4AFB-9630-B7FA5DEC133A}"/>
                </a:ext>
              </a:extLst>
            </p:cNvPr>
            <p:cNvSpPr>
              <a:spLocks noChangeArrowheads="1"/>
            </p:cNvSpPr>
            <p:nvPr/>
          </p:nvSpPr>
          <p:spPr bwMode="auto">
            <a:xfrm>
              <a:off x="1641" y="3753"/>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76" name="Line 73">
              <a:extLst>
                <a:ext uri="{FF2B5EF4-FFF2-40B4-BE49-F238E27FC236}">
                  <a16:creationId xmlns:a16="http://schemas.microsoft.com/office/drawing/2014/main" id="{5EBBA817-549B-4219-839F-CCF7328A5457}"/>
                </a:ext>
              </a:extLst>
            </p:cNvPr>
            <p:cNvSpPr>
              <a:spLocks noChangeShapeType="1"/>
            </p:cNvSpPr>
            <p:nvPr/>
          </p:nvSpPr>
          <p:spPr bwMode="auto">
            <a:xfrm>
              <a:off x="2317" y="3753"/>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77" name="Rectangle 74">
              <a:extLst>
                <a:ext uri="{FF2B5EF4-FFF2-40B4-BE49-F238E27FC236}">
                  <a16:creationId xmlns:a16="http://schemas.microsoft.com/office/drawing/2014/main" id="{F7C68C2F-CD9D-49AE-83C6-27EE6BAA94D3}"/>
                </a:ext>
              </a:extLst>
            </p:cNvPr>
            <p:cNvSpPr>
              <a:spLocks noChangeArrowheads="1"/>
            </p:cNvSpPr>
            <p:nvPr/>
          </p:nvSpPr>
          <p:spPr bwMode="auto">
            <a:xfrm>
              <a:off x="2317" y="3753"/>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78" name="Line 75">
              <a:extLst>
                <a:ext uri="{FF2B5EF4-FFF2-40B4-BE49-F238E27FC236}">
                  <a16:creationId xmlns:a16="http://schemas.microsoft.com/office/drawing/2014/main" id="{8F3BE5ED-F04E-4AD8-8FEE-7CF6F971525A}"/>
                </a:ext>
              </a:extLst>
            </p:cNvPr>
            <p:cNvSpPr>
              <a:spLocks noChangeShapeType="1"/>
            </p:cNvSpPr>
            <p:nvPr/>
          </p:nvSpPr>
          <p:spPr bwMode="auto">
            <a:xfrm>
              <a:off x="2994" y="3753"/>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79" name="Rectangle 76">
              <a:extLst>
                <a:ext uri="{FF2B5EF4-FFF2-40B4-BE49-F238E27FC236}">
                  <a16:creationId xmlns:a16="http://schemas.microsoft.com/office/drawing/2014/main" id="{5DD6114A-9B10-4A46-96FA-BA4B8053F436}"/>
                </a:ext>
              </a:extLst>
            </p:cNvPr>
            <p:cNvSpPr>
              <a:spLocks noChangeArrowheads="1"/>
            </p:cNvSpPr>
            <p:nvPr/>
          </p:nvSpPr>
          <p:spPr bwMode="auto">
            <a:xfrm>
              <a:off x="2994" y="3753"/>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80" name="Line 77">
              <a:extLst>
                <a:ext uri="{FF2B5EF4-FFF2-40B4-BE49-F238E27FC236}">
                  <a16:creationId xmlns:a16="http://schemas.microsoft.com/office/drawing/2014/main" id="{D57E0F30-6556-4285-8323-A444560DB1DD}"/>
                </a:ext>
              </a:extLst>
            </p:cNvPr>
            <p:cNvSpPr>
              <a:spLocks noChangeShapeType="1"/>
            </p:cNvSpPr>
            <p:nvPr/>
          </p:nvSpPr>
          <p:spPr bwMode="auto">
            <a:xfrm>
              <a:off x="3671" y="3753"/>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81" name="Rectangle 78">
              <a:extLst>
                <a:ext uri="{FF2B5EF4-FFF2-40B4-BE49-F238E27FC236}">
                  <a16:creationId xmlns:a16="http://schemas.microsoft.com/office/drawing/2014/main" id="{1EC581E2-14F0-41AA-B1E5-11830BAF0A77}"/>
                </a:ext>
              </a:extLst>
            </p:cNvPr>
            <p:cNvSpPr>
              <a:spLocks noChangeArrowheads="1"/>
            </p:cNvSpPr>
            <p:nvPr/>
          </p:nvSpPr>
          <p:spPr bwMode="auto">
            <a:xfrm>
              <a:off x="3671" y="3753"/>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82" name="Line 79">
              <a:extLst>
                <a:ext uri="{FF2B5EF4-FFF2-40B4-BE49-F238E27FC236}">
                  <a16:creationId xmlns:a16="http://schemas.microsoft.com/office/drawing/2014/main" id="{AC7C566D-ED84-4D24-97C3-A10FC59B2893}"/>
                </a:ext>
              </a:extLst>
            </p:cNvPr>
            <p:cNvSpPr>
              <a:spLocks noChangeShapeType="1"/>
            </p:cNvSpPr>
            <p:nvPr/>
          </p:nvSpPr>
          <p:spPr bwMode="auto">
            <a:xfrm>
              <a:off x="4390" y="3753"/>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83" name="Rectangle 80">
              <a:extLst>
                <a:ext uri="{FF2B5EF4-FFF2-40B4-BE49-F238E27FC236}">
                  <a16:creationId xmlns:a16="http://schemas.microsoft.com/office/drawing/2014/main" id="{049FC1A5-1A72-40AE-9067-C273E8177B6E}"/>
                </a:ext>
              </a:extLst>
            </p:cNvPr>
            <p:cNvSpPr>
              <a:spLocks noChangeArrowheads="1"/>
            </p:cNvSpPr>
            <p:nvPr/>
          </p:nvSpPr>
          <p:spPr bwMode="auto">
            <a:xfrm>
              <a:off x="4390" y="3753"/>
              <a:ext cx="8"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84" name="Line 81">
              <a:extLst>
                <a:ext uri="{FF2B5EF4-FFF2-40B4-BE49-F238E27FC236}">
                  <a16:creationId xmlns:a16="http://schemas.microsoft.com/office/drawing/2014/main" id="{85066753-9D2E-4DA4-91B1-BEF52657C429}"/>
                </a:ext>
              </a:extLst>
            </p:cNvPr>
            <p:cNvSpPr>
              <a:spLocks noChangeShapeType="1"/>
            </p:cNvSpPr>
            <p:nvPr/>
          </p:nvSpPr>
          <p:spPr bwMode="auto">
            <a:xfrm>
              <a:off x="5066" y="3753"/>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85" name="Rectangle 82">
              <a:extLst>
                <a:ext uri="{FF2B5EF4-FFF2-40B4-BE49-F238E27FC236}">
                  <a16:creationId xmlns:a16="http://schemas.microsoft.com/office/drawing/2014/main" id="{F7AF99E2-1F40-449F-8505-C27F1D1BD782}"/>
                </a:ext>
              </a:extLst>
            </p:cNvPr>
            <p:cNvSpPr>
              <a:spLocks noChangeArrowheads="1"/>
            </p:cNvSpPr>
            <p:nvPr/>
          </p:nvSpPr>
          <p:spPr bwMode="auto">
            <a:xfrm>
              <a:off x="5066" y="3753"/>
              <a:ext cx="9" cy="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86" name="Line 83">
              <a:extLst>
                <a:ext uri="{FF2B5EF4-FFF2-40B4-BE49-F238E27FC236}">
                  <a16:creationId xmlns:a16="http://schemas.microsoft.com/office/drawing/2014/main" id="{9735D4B5-E816-40FF-A822-B0F1D8826033}"/>
                </a:ext>
              </a:extLst>
            </p:cNvPr>
            <p:cNvSpPr>
              <a:spLocks noChangeShapeType="1"/>
            </p:cNvSpPr>
            <p:nvPr/>
          </p:nvSpPr>
          <p:spPr bwMode="auto">
            <a:xfrm>
              <a:off x="5075" y="2520"/>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87" name="Rectangle 84">
              <a:extLst>
                <a:ext uri="{FF2B5EF4-FFF2-40B4-BE49-F238E27FC236}">
                  <a16:creationId xmlns:a16="http://schemas.microsoft.com/office/drawing/2014/main" id="{656D79A3-D544-408F-80E2-072F7E4A00FF}"/>
                </a:ext>
              </a:extLst>
            </p:cNvPr>
            <p:cNvSpPr>
              <a:spLocks noChangeArrowheads="1"/>
            </p:cNvSpPr>
            <p:nvPr/>
          </p:nvSpPr>
          <p:spPr bwMode="auto">
            <a:xfrm>
              <a:off x="5075" y="2520"/>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88" name="Line 85">
              <a:extLst>
                <a:ext uri="{FF2B5EF4-FFF2-40B4-BE49-F238E27FC236}">
                  <a16:creationId xmlns:a16="http://schemas.microsoft.com/office/drawing/2014/main" id="{DE7E1B87-25E7-4505-8558-97232651422C}"/>
                </a:ext>
              </a:extLst>
            </p:cNvPr>
            <p:cNvSpPr>
              <a:spLocks noChangeShapeType="1"/>
            </p:cNvSpPr>
            <p:nvPr/>
          </p:nvSpPr>
          <p:spPr bwMode="auto">
            <a:xfrm>
              <a:off x="5075" y="2724"/>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89" name="Rectangle 86">
              <a:extLst>
                <a:ext uri="{FF2B5EF4-FFF2-40B4-BE49-F238E27FC236}">
                  <a16:creationId xmlns:a16="http://schemas.microsoft.com/office/drawing/2014/main" id="{558B8E95-F94F-4ADD-91E1-10DFF30108C2}"/>
                </a:ext>
              </a:extLst>
            </p:cNvPr>
            <p:cNvSpPr>
              <a:spLocks noChangeArrowheads="1"/>
            </p:cNvSpPr>
            <p:nvPr/>
          </p:nvSpPr>
          <p:spPr bwMode="auto">
            <a:xfrm>
              <a:off x="5075" y="2724"/>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90" name="Line 87">
              <a:extLst>
                <a:ext uri="{FF2B5EF4-FFF2-40B4-BE49-F238E27FC236}">
                  <a16:creationId xmlns:a16="http://schemas.microsoft.com/office/drawing/2014/main" id="{25768B1D-D860-45D4-8ADB-11A99DDDFE06}"/>
                </a:ext>
              </a:extLst>
            </p:cNvPr>
            <p:cNvSpPr>
              <a:spLocks noChangeShapeType="1"/>
            </p:cNvSpPr>
            <p:nvPr/>
          </p:nvSpPr>
          <p:spPr bwMode="auto">
            <a:xfrm>
              <a:off x="5075" y="2928"/>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91" name="Rectangle 88">
              <a:extLst>
                <a:ext uri="{FF2B5EF4-FFF2-40B4-BE49-F238E27FC236}">
                  <a16:creationId xmlns:a16="http://schemas.microsoft.com/office/drawing/2014/main" id="{B6C45F10-562E-4D2E-BC4E-E7D5DB3672B6}"/>
                </a:ext>
              </a:extLst>
            </p:cNvPr>
            <p:cNvSpPr>
              <a:spLocks noChangeArrowheads="1"/>
            </p:cNvSpPr>
            <p:nvPr/>
          </p:nvSpPr>
          <p:spPr bwMode="auto">
            <a:xfrm>
              <a:off x="5075" y="2928"/>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92" name="Line 89">
              <a:extLst>
                <a:ext uri="{FF2B5EF4-FFF2-40B4-BE49-F238E27FC236}">
                  <a16:creationId xmlns:a16="http://schemas.microsoft.com/office/drawing/2014/main" id="{59CE7047-93D4-45E5-A283-63E3EC3427C2}"/>
                </a:ext>
              </a:extLst>
            </p:cNvPr>
            <p:cNvSpPr>
              <a:spLocks noChangeShapeType="1"/>
            </p:cNvSpPr>
            <p:nvPr/>
          </p:nvSpPr>
          <p:spPr bwMode="auto">
            <a:xfrm>
              <a:off x="5075" y="3132"/>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93" name="Rectangle 90">
              <a:extLst>
                <a:ext uri="{FF2B5EF4-FFF2-40B4-BE49-F238E27FC236}">
                  <a16:creationId xmlns:a16="http://schemas.microsoft.com/office/drawing/2014/main" id="{F9F4F62A-C864-41F4-B151-9F8B099B5F4E}"/>
                </a:ext>
              </a:extLst>
            </p:cNvPr>
            <p:cNvSpPr>
              <a:spLocks noChangeArrowheads="1"/>
            </p:cNvSpPr>
            <p:nvPr/>
          </p:nvSpPr>
          <p:spPr bwMode="auto">
            <a:xfrm>
              <a:off x="5075" y="3132"/>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94" name="Line 91">
              <a:extLst>
                <a:ext uri="{FF2B5EF4-FFF2-40B4-BE49-F238E27FC236}">
                  <a16:creationId xmlns:a16="http://schemas.microsoft.com/office/drawing/2014/main" id="{301EB920-708C-4B22-BF36-EF2DAA578BA8}"/>
                </a:ext>
              </a:extLst>
            </p:cNvPr>
            <p:cNvSpPr>
              <a:spLocks noChangeShapeType="1"/>
            </p:cNvSpPr>
            <p:nvPr/>
          </p:nvSpPr>
          <p:spPr bwMode="auto">
            <a:xfrm>
              <a:off x="5075" y="3336"/>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95" name="Rectangle 92">
              <a:extLst>
                <a:ext uri="{FF2B5EF4-FFF2-40B4-BE49-F238E27FC236}">
                  <a16:creationId xmlns:a16="http://schemas.microsoft.com/office/drawing/2014/main" id="{7FAB9F6C-7EF6-48A7-83A6-2931C79D19AC}"/>
                </a:ext>
              </a:extLst>
            </p:cNvPr>
            <p:cNvSpPr>
              <a:spLocks noChangeArrowheads="1"/>
            </p:cNvSpPr>
            <p:nvPr/>
          </p:nvSpPr>
          <p:spPr bwMode="auto">
            <a:xfrm>
              <a:off x="5075" y="3336"/>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96" name="Line 93">
              <a:extLst>
                <a:ext uri="{FF2B5EF4-FFF2-40B4-BE49-F238E27FC236}">
                  <a16:creationId xmlns:a16="http://schemas.microsoft.com/office/drawing/2014/main" id="{22AB283E-85DA-4E1C-990F-CD62AD57DEA9}"/>
                </a:ext>
              </a:extLst>
            </p:cNvPr>
            <p:cNvSpPr>
              <a:spLocks noChangeShapeType="1"/>
            </p:cNvSpPr>
            <p:nvPr/>
          </p:nvSpPr>
          <p:spPr bwMode="auto">
            <a:xfrm>
              <a:off x="5075" y="3540"/>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97" name="Rectangle 94">
              <a:extLst>
                <a:ext uri="{FF2B5EF4-FFF2-40B4-BE49-F238E27FC236}">
                  <a16:creationId xmlns:a16="http://schemas.microsoft.com/office/drawing/2014/main" id="{0FEB9E6E-A501-4113-98B1-58B89F99D414}"/>
                </a:ext>
              </a:extLst>
            </p:cNvPr>
            <p:cNvSpPr>
              <a:spLocks noChangeArrowheads="1"/>
            </p:cNvSpPr>
            <p:nvPr/>
          </p:nvSpPr>
          <p:spPr bwMode="auto">
            <a:xfrm>
              <a:off x="5075" y="3540"/>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98" name="Line 95">
              <a:extLst>
                <a:ext uri="{FF2B5EF4-FFF2-40B4-BE49-F238E27FC236}">
                  <a16:creationId xmlns:a16="http://schemas.microsoft.com/office/drawing/2014/main" id="{577165F0-0882-40F5-BA4C-C11C1658660E}"/>
                </a:ext>
              </a:extLst>
            </p:cNvPr>
            <p:cNvSpPr>
              <a:spLocks noChangeShapeType="1"/>
            </p:cNvSpPr>
            <p:nvPr/>
          </p:nvSpPr>
          <p:spPr bwMode="auto">
            <a:xfrm>
              <a:off x="5075" y="3744"/>
              <a:ext cx="1" cy="1"/>
            </a:xfrm>
            <a:prstGeom prst="line">
              <a:avLst/>
            </a:prstGeom>
            <a:noFill/>
            <a:ln w="0">
              <a:solidFill>
                <a:srgbClr val="D4D4D4"/>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sp>
          <p:nvSpPr>
            <p:cNvPr id="99" name="Rectangle 96">
              <a:extLst>
                <a:ext uri="{FF2B5EF4-FFF2-40B4-BE49-F238E27FC236}">
                  <a16:creationId xmlns:a16="http://schemas.microsoft.com/office/drawing/2014/main" id="{E613393D-B85A-43BE-896B-04D90D9C123D}"/>
                </a:ext>
              </a:extLst>
            </p:cNvPr>
            <p:cNvSpPr>
              <a:spLocks noChangeArrowheads="1"/>
            </p:cNvSpPr>
            <p:nvPr/>
          </p:nvSpPr>
          <p:spPr bwMode="auto">
            <a:xfrm>
              <a:off x="5075" y="3744"/>
              <a:ext cx="8"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stStyle>
            <a:p>
              <a:endParaRPr lang="en-US"/>
            </a:p>
          </p:txBody>
        </p:sp>
      </p:grpSp>
    </p:spTree>
    <p:extLst>
      <p:ext uri="{BB962C8B-B14F-4D97-AF65-F5344CB8AC3E}">
        <p14:creationId xmlns:p14="http://schemas.microsoft.com/office/powerpoint/2010/main" val="13605426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FFA8-6CF5-4B67-9A23-134E07473555}"/>
              </a:ext>
            </a:extLst>
          </p:cNvPr>
          <p:cNvSpPr>
            <a:spLocks noGrp="1"/>
          </p:cNvSpPr>
          <p:nvPr>
            <p:ph type="title"/>
          </p:nvPr>
        </p:nvSpPr>
        <p:spPr/>
        <p:txBody>
          <a:bodyPr/>
          <a:lstStyle>
            <a:defPPr/>
          </a:lstStyle>
          <a:p>
            <a:pPr algn="l"/>
            <a:r>
              <a:rPr lang="en-US">
                <a:solidFill>
                  <a:schemeClr val="accent4"/>
                </a:solidFill>
              </a:rPr>
              <a:t>CP CiN/PiN CALCULATION</a:t>
            </a:r>
          </a:p>
        </p:txBody>
      </p:sp>
      <p:sp>
        <p:nvSpPr>
          <p:cNvPr id="5" name="TextBox 4">
            <a:extLst>
              <a:ext uri="{FF2B5EF4-FFF2-40B4-BE49-F238E27FC236}">
                <a16:creationId xmlns:a16="http://schemas.microsoft.com/office/drawing/2014/main" id="{81E01C20-842F-4B3F-822B-763900A9C716}"/>
              </a:ext>
            </a:extLst>
          </p:cNvPr>
          <p:cNvSpPr txBox="1"/>
          <p:nvPr/>
        </p:nvSpPr>
        <p:spPr>
          <a:xfrm>
            <a:off x="483368" y="1499920"/>
            <a:ext cx="11013688" cy="3508653"/>
          </a:xfrm>
          <a:prstGeom prst="rect">
            <a:avLst/>
          </a:prstGeom>
          <a:noFill/>
        </p:spPr>
        <p:txBody>
          <a:bodyPr wrap="square" lIns="91440" tIns="45720" rIns="91440" bIns="45720" anchor="t">
            <a:spAutoFit/>
          </a:bodyPr>
          <a:lstStyle>
            <a:defPPr>
              <a:defRPr lang="en-US"/>
            </a:defPPr>
          </a:lstStyle>
          <a:p>
            <a:pPr marL="215900" lvl="1">
              <a:spcBef>
                <a:spcPts val="1200"/>
              </a:spcBef>
              <a:spcAft>
                <a:spcPts val="600"/>
              </a:spcAft>
              <a:buClr>
                <a:schemeClr val="dk1"/>
              </a:buClr>
              <a:buSzTx/>
            </a:pPr>
            <a:r>
              <a:rPr lang="en-US" sz="3200" b="1">
                <a:cs typeface="Arial"/>
              </a:rPr>
              <a:t>Disaggregate </a:t>
            </a:r>
            <a:r>
              <a:rPr lang="en-US" sz="3200">
                <a:cs typeface="Arial"/>
              </a:rPr>
              <a:t>the </a:t>
            </a:r>
            <a:r>
              <a:rPr lang="en-US" sz="3200" err="1">
                <a:cs typeface="Arial"/>
              </a:rPr>
              <a:t>CiN</a:t>
            </a:r>
            <a:r>
              <a:rPr lang="en-US" sz="3200">
                <a:cs typeface="Arial"/>
              </a:rPr>
              <a:t> by age, gender and disability</a:t>
            </a:r>
          </a:p>
          <a:p>
            <a:pPr marL="1358900" lvl="3" indent="-285750">
              <a:spcBef>
                <a:spcPts val="1200"/>
              </a:spcBef>
              <a:spcAft>
                <a:spcPts val="600"/>
              </a:spcAft>
              <a:buClr>
                <a:schemeClr val="dk1"/>
              </a:buClr>
              <a:buSzTx/>
              <a:buFont typeface="Arial" pitchFamily="34" charset="0"/>
              <a:buChar char="•"/>
            </a:pPr>
            <a:r>
              <a:rPr lang="en-US" sz="3200">
                <a:cs typeface="Arial"/>
              </a:rPr>
              <a:t>The population data should be the same used at inter- sectoral level and should be disaggregated by age, gender and disability</a:t>
            </a:r>
          </a:p>
          <a:p>
            <a:pPr marL="1358900" lvl="3" indent="-285750">
              <a:spcBef>
                <a:spcPts val="1200"/>
              </a:spcBef>
              <a:spcAft>
                <a:spcPts val="600"/>
              </a:spcAft>
              <a:buClr>
                <a:schemeClr val="dk1"/>
              </a:buClr>
              <a:buFont typeface="Arial" pitchFamily="34" charset="0"/>
              <a:buChar char="•"/>
            </a:pPr>
            <a:r>
              <a:rPr lang="en-US" sz="3200">
                <a:cs typeface="Arial"/>
              </a:rPr>
              <a:t>As much as possible, disaggregate the </a:t>
            </a:r>
            <a:r>
              <a:rPr lang="en-US" sz="3200" err="1">
                <a:cs typeface="Arial"/>
              </a:rPr>
              <a:t>CiN</a:t>
            </a:r>
            <a:r>
              <a:rPr lang="en-US" sz="3200">
                <a:cs typeface="Arial"/>
              </a:rPr>
              <a:t> by age group using the sphere standards (0-5, 6-12, 13-17). </a:t>
            </a:r>
          </a:p>
        </p:txBody>
      </p:sp>
    </p:spTree>
    <p:extLst>
      <p:ext uri="{BB962C8B-B14F-4D97-AF65-F5344CB8AC3E}">
        <p14:creationId xmlns:p14="http://schemas.microsoft.com/office/powerpoint/2010/main" val="39258856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FFA8-6CF5-4B67-9A23-134E07473555}"/>
              </a:ext>
            </a:extLst>
          </p:cNvPr>
          <p:cNvSpPr>
            <a:spLocks noGrp="1"/>
          </p:cNvSpPr>
          <p:nvPr>
            <p:ph type="title"/>
          </p:nvPr>
        </p:nvSpPr>
        <p:spPr/>
        <p:txBody>
          <a:bodyPr>
            <a:normAutofit fontScale="90000"/>
          </a:bodyPr>
          <a:lstStyle>
            <a:defPPr/>
          </a:lstStyle>
          <a:p>
            <a:pPr algn="l"/>
            <a:r>
              <a:rPr lang="en-US">
                <a:solidFill>
                  <a:schemeClr val="accent4"/>
                </a:solidFill>
              </a:rPr>
              <a:t>CP CiN/PiN CALCULATION: What if…?</a:t>
            </a:r>
          </a:p>
        </p:txBody>
      </p:sp>
      <p:sp>
        <p:nvSpPr>
          <p:cNvPr id="4" name="Google Shape;101;p28">
            <a:extLst>
              <a:ext uri="{FF2B5EF4-FFF2-40B4-BE49-F238E27FC236}">
                <a16:creationId xmlns:a16="http://schemas.microsoft.com/office/drawing/2014/main" id="{B1BE2C2B-1630-4A51-8DB7-95308D4A32F7}"/>
              </a:ext>
            </a:extLst>
          </p:cNvPr>
          <p:cNvSpPr txBox="1"/>
          <p:nvPr/>
        </p:nvSpPr>
        <p:spPr>
          <a:xfrm>
            <a:off x="0" y="1381539"/>
            <a:ext cx="8686801" cy="4933482"/>
          </a:xfrm>
          <a:prstGeom prst="rect">
            <a:avLst/>
          </a:prstGeom>
          <a:noFill/>
          <a:ln>
            <a:noFill/>
          </a:ln>
        </p:spPr>
        <p:txBody>
          <a:bodyPr spcFirstLastPara="1" vert="horz" wrap="square" lIns="91425" tIns="45700" rIns="91425" bIns="45700" rtlCol="0" anchor="t" anchorCtr="0">
            <a:noAutofit/>
          </a:bodyPr>
          <a:lstStyle>
            <a:defPPr>
              <a:defRPr lang="en-US"/>
            </a:defPPr>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73150" lvl="2" indent="-457200">
              <a:spcBef>
                <a:spcPts val="1200"/>
              </a:spcBef>
              <a:spcAft>
                <a:spcPts val="600"/>
              </a:spcAft>
              <a:buClr>
                <a:schemeClr val="dk1"/>
              </a:buClr>
            </a:pPr>
            <a:r>
              <a:rPr lang="en-US" sz="2000" b="1">
                <a:solidFill>
                  <a:schemeClr val="tx1"/>
                </a:solidFill>
                <a:cs typeface="Arial"/>
              </a:rPr>
              <a:t>CP</a:t>
            </a:r>
            <a:r>
              <a:rPr lang="en-US" sz="2000">
                <a:solidFill>
                  <a:schemeClr val="tx1"/>
                </a:solidFill>
                <a:cs typeface="Arial"/>
              </a:rPr>
              <a:t> </a:t>
            </a:r>
            <a:r>
              <a:rPr lang="en-US" sz="2000" err="1">
                <a:solidFill>
                  <a:schemeClr val="tx1"/>
                </a:solidFill>
                <a:cs typeface="Arial"/>
              </a:rPr>
              <a:t>CiN</a:t>
            </a:r>
            <a:r>
              <a:rPr lang="en-US" sz="2000">
                <a:solidFill>
                  <a:schemeClr val="tx1"/>
                </a:solidFill>
                <a:cs typeface="Arial"/>
              </a:rPr>
              <a:t> is higher than the </a:t>
            </a:r>
            <a:r>
              <a:rPr lang="en-US" sz="2000" b="1">
                <a:solidFill>
                  <a:schemeClr val="tx1"/>
                </a:solidFill>
                <a:cs typeface="Arial"/>
              </a:rPr>
              <a:t>Overall Protection </a:t>
            </a:r>
            <a:r>
              <a:rPr lang="en-US" sz="2000" err="1">
                <a:solidFill>
                  <a:schemeClr val="tx1"/>
                </a:solidFill>
                <a:cs typeface="Arial"/>
              </a:rPr>
              <a:t>PiN</a:t>
            </a:r>
            <a:endParaRPr lang="en-US" sz="2000">
              <a:solidFill>
                <a:schemeClr val="tx1"/>
              </a:solidFill>
              <a:cs typeface="Arial"/>
            </a:endParaRPr>
          </a:p>
          <a:p>
            <a:pPr marL="1530350" lvl="3" indent="-457200">
              <a:spcBef>
                <a:spcPts val="1200"/>
              </a:spcBef>
              <a:spcAft>
                <a:spcPts val="600"/>
              </a:spcAft>
              <a:buClr>
                <a:schemeClr val="dk1"/>
              </a:buClr>
            </a:pPr>
            <a:r>
              <a:rPr lang="en-US">
                <a:solidFill>
                  <a:schemeClr val="tx1"/>
                </a:solidFill>
                <a:cs typeface="Arial"/>
              </a:rPr>
              <a:t>Discuss and review the methodology used to calculate the CP </a:t>
            </a:r>
            <a:r>
              <a:rPr lang="en-US" err="1">
                <a:solidFill>
                  <a:schemeClr val="tx1"/>
                </a:solidFill>
                <a:cs typeface="Arial"/>
              </a:rPr>
              <a:t>CiN</a:t>
            </a:r>
            <a:r>
              <a:rPr lang="en-US">
                <a:solidFill>
                  <a:schemeClr val="tx1"/>
                </a:solidFill>
                <a:cs typeface="Arial"/>
              </a:rPr>
              <a:t> (review the thresholds and/or % applied to vulnerable groups) </a:t>
            </a:r>
          </a:p>
          <a:p>
            <a:pPr marL="1073150" lvl="2" indent="-457200">
              <a:spcBef>
                <a:spcPts val="1200"/>
              </a:spcBef>
              <a:spcAft>
                <a:spcPts val="600"/>
              </a:spcAft>
              <a:buClr>
                <a:schemeClr val="dk1"/>
              </a:buClr>
              <a:buSzTx/>
            </a:pPr>
            <a:r>
              <a:rPr lang="en-US" sz="2000">
                <a:solidFill>
                  <a:schemeClr val="tx1"/>
                </a:solidFill>
                <a:cs typeface="Arial"/>
              </a:rPr>
              <a:t>SADD is not available</a:t>
            </a:r>
          </a:p>
          <a:p>
            <a:pPr marL="1530350" lvl="3" indent="-457200">
              <a:spcBef>
                <a:spcPts val="1200"/>
              </a:spcBef>
              <a:spcAft>
                <a:spcPts val="600"/>
              </a:spcAft>
              <a:buClr>
                <a:schemeClr val="dk1"/>
              </a:buClr>
            </a:pPr>
            <a:r>
              <a:rPr lang="en-US">
                <a:solidFill>
                  <a:schemeClr val="tx1"/>
                </a:solidFill>
                <a:cs typeface="Arial"/>
              </a:rPr>
              <a:t>Use other sources for estimates (census data, UNDESA, DTM for IDPs, etc.) </a:t>
            </a:r>
          </a:p>
          <a:p>
            <a:pPr marL="1530350" lvl="3" indent="-457200">
              <a:spcBef>
                <a:spcPts val="1200"/>
              </a:spcBef>
              <a:spcAft>
                <a:spcPts val="600"/>
              </a:spcAft>
              <a:buClr>
                <a:schemeClr val="dk1"/>
              </a:buClr>
              <a:buSzTx/>
            </a:pPr>
            <a:r>
              <a:rPr lang="en-US">
                <a:solidFill>
                  <a:schemeClr val="tx1"/>
                </a:solidFill>
                <a:cs typeface="Arial"/>
              </a:rPr>
              <a:t>Liaise with other sectors targeting the same age groups (e.g. Education)</a:t>
            </a:r>
          </a:p>
        </p:txBody>
      </p:sp>
    </p:spTree>
    <p:extLst>
      <p:ext uri="{BB962C8B-B14F-4D97-AF65-F5344CB8AC3E}">
        <p14:creationId xmlns:p14="http://schemas.microsoft.com/office/powerpoint/2010/main" val="33205288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FFA8-6CF5-4B67-9A23-134E07473555}"/>
              </a:ext>
            </a:extLst>
          </p:cNvPr>
          <p:cNvSpPr>
            <a:spLocks noGrp="1"/>
          </p:cNvSpPr>
          <p:nvPr>
            <p:ph type="title"/>
          </p:nvPr>
        </p:nvSpPr>
        <p:spPr/>
        <p:txBody>
          <a:bodyPr/>
          <a:lstStyle>
            <a:defPPr/>
          </a:lstStyle>
          <a:p>
            <a:pPr algn="l"/>
            <a:r>
              <a:rPr lang="en-US">
                <a:solidFill>
                  <a:schemeClr val="accent4"/>
                </a:solidFill>
              </a:rPr>
              <a:t>CP TARGET CALCULATION</a:t>
            </a:r>
          </a:p>
        </p:txBody>
      </p:sp>
      <p:sp>
        <p:nvSpPr>
          <p:cNvPr id="4" name="Google Shape;101;p28">
            <a:extLst>
              <a:ext uri="{FF2B5EF4-FFF2-40B4-BE49-F238E27FC236}">
                <a16:creationId xmlns:a16="http://schemas.microsoft.com/office/drawing/2014/main" id="{B1BE2C2B-1630-4A51-8DB7-95308D4A32F7}"/>
              </a:ext>
            </a:extLst>
          </p:cNvPr>
          <p:cNvSpPr txBox="1"/>
          <p:nvPr/>
        </p:nvSpPr>
        <p:spPr>
          <a:xfrm>
            <a:off x="323528" y="1124744"/>
            <a:ext cx="8496943" cy="4933482"/>
          </a:xfrm>
          <a:prstGeom prst="rect">
            <a:avLst/>
          </a:prstGeom>
          <a:noFill/>
          <a:ln>
            <a:noFill/>
          </a:ln>
        </p:spPr>
        <p:txBody>
          <a:bodyPr spcFirstLastPara="1" vert="horz" wrap="square" lIns="91425" tIns="45700" rIns="91425" bIns="45700" rtlCol="0" anchor="t" anchorCtr="0">
            <a:noAutofit/>
          </a:bodyPr>
          <a:lstStyle>
            <a:defPPr>
              <a:defRPr lang="en-US"/>
            </a:defPPr>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0" lvl="1" indent="0">
              <a:spcBef>
                <a:spcPts val="1200"/>
              </a:spcBef>
              <a:spcAft>
                <a:spcPts val="600"/>
              </a:spcAft>
              <a:buClr>
                <a:schemeClr val="dk1"/>
              </a:buClr>
              <a:buSzTx/>
              <a:buNone/>
            </a:pPr>
            <a:r>
              <a:rPr lang="en-US" sz="2000" b="1">
                <a:solidFill>
                  <a:schemeClr val="tx1">
                    <a:lumMod val="75000"/>
                    <a:lumOff val="25000"/>
                  </a:schemeClr>
                </a:solidFill>
              </a:rPr>
              <a:t>Estimate the targets for specific CP interventions: always use CP severity analysis as a basis for target calculation</a:t>
            </a:r>
          </a:p>
          <a:p>
            <a:pPr marL="1073150" lvl="2" indent="-457200">
              <a:spcBef>
                <a:spcPts val="1200"/>
              </a:spcBef>
              <a:spcAft>
                <a:spcPts val="600"/>
              </a:spcAft>
              <a:buClr>
                <a:schemeClr val="dk1"/>
              </a:buClr>
              <a:buSzTx/>
            </a:pPr>
            <a:r>
              <a:rPr lang="en-US" sz="1800">
                <a:solidFill>
                  <a:schemeClr val="tx1"/>
                </a:solidFill>
              </a:rPr>
              <a:t>Based on the context analysis, identify key needs by priority areas and vulnerable groups (e.g.: awareness raising for children at risk, CAAFAG  reintegration, UASC case management, etc.)</a:t>
            </a:r>
          </a:p>
          <a:p>
            <a:pPr marL="1073150" lvl="2" indent="-457200">
              <a:spcBef>
                <a:spcPts val="1200"/>
              </a:spcBef>
              <a:spcAft>
                <a:spcPts val="600"/>
              </a:spcAft>
              <a:buClr>
                <a:schemeClr val="dk1"/>
              </a:buClr>
              <a:buSzTx/>
            </a:pPr>
            <a:r>
              <a:rPr lang="en-US" sz="1800">
                <a:solidFill>
                  <a:schemeClr val="tx1"/>
                </a:solidFill>
              </a:rPr>
              <a:t>Use the methodology in the </a:t>
            </a:r>
            <a:r>
              <a:rPr lang="en-GB" sz="1800">
                <a:solidFill>
                  <a:srgbClr val="2F5497"/>
                </a:solidFill>
                <a:latin typeface="Calibri-Light"/>
              </a:rPr>
              <a:t>Guidance for MHPSS aspects of child protection in the HNO/HRP 2021 </a:t>
            </a:r>
            <a:r>
              <a:rPr lang="en-US" sz="1800">
                <a:solidFill>
                  <a:schemeClr val="tx1"/>
                </a:solidFill>
              </a:rPr>
              <a:t>to estimate children (and their caregivers) to target for Psychosocial Support (PSS)</a:t>
            </a:r>
          </a:p>
          <a:p>
            <a:pPr marL="1073150" lvl="2" indent="-457200">
              <a:spcBef>
                <a:spcPts val="1200"/>
              </a:spcBef>
              <a:spcAft>
                <a:spcPts val="600"/>
              </a:spcAft>
              <a:buClr>
                <a:schemeClr val="dk1"/>
              </a:buClr>
              <a:buSzTx/>
            </a:pPr>
            <a:r>
              <a:rPr lang="en-US" sz="1800">
                <a:solidFill>
                  <a:schemeClr val="tx1"/>
                </a:solidFill>
              </a:rPr>
              <a:t>Use sectors’ indicators to underline CP specific needs (e.g. children out of school, FS negative coping mechanism) for CP interventions</a:t>
            </a:r>
          </a:p>
          <a:p>
            <a:pPr marL="558800" lvl="1" indent="-342900">
              <a:spcBef>
                <a:spcPts val="1200"/>
              </a:spcBef>
              <a:spcAft>
                <a:spcPts val="600"/>
              </a:spcAft>
              <a:buClr>
                <a:schemeClr val="dk1"/>
              </a:buClr>
              <a:buSzTx/>
              <a:buFont typeface="Arial" pitchFamily="34" charset="0"/>
              <a:buChar char="•"/>
            </a:pPr>
            <a:endParaRPr lang="en-US" sz="2200">
              <a:solidFill>
                <a:schemeClr val="tx1"/>
              </a:solidFill>
            </a:endParaRPr>
          </a:p>
          <a:p>
            <a:pPr marL="215900" lvl="1" indent="0">
              <a:spcBef>
                <a:spcPts val="1200"/>
              </a:spcBef>
              <a:spcAft>
                <a:spcPts val="600"/>
              </a:spcAft>
              <a:buClr>
                <a:schemeClr val="dk1"/>
              </a:buClr>
              <a:buSzTx/>
              <a:buNone/>
            </a:pPr>
            <a:r>
              <a:rPr lang="en-US" sz="2200">
                <a:solidFill>
                  <a:schemeClr val="tx1"/>
                </a:solidFill>
              </a:rPr>
              <a:t> </a:t>
            </a:r>
          </a:p>
        </p:txBody>
      </p:sp>
    </p:spTree>
    <p:extLst>
      <p:ext uri="{BB962C8B-B14F-4D97-AF65-F5344CB8AC3E}">
        <p14:creationId xmlns:p14="http://schemas.microsoft.com/office/powerpoint/2010/main" val="16658497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a:off x="130629" y="281786"/>
            <a:ext cx="11795899" cy="5931243"/>
          </a:xfrm>
          <a:prstGeom prst="rect">
            <a:avLst/>
          </a:prstGeom>
          <a:solidFill>
            <a:schemeClr val="lt1"/>
          </a:solidFill>
          <a:ln>
            <a:noFill/>
          </a:ln>
        </p:spPr>
        <p:txBody>
          <a:bodyPr spcFirstLastPara="1" wrap="square" lIns="91425" tIns="45700" rIns="91425" bIns="45700" anchor="ctr" anchorCtr="0">
            <a:noAutofit/>
          </a:bodyPr>
          <a:lstStyle>
            <a:defPPr/>
          </a:lstStyle>
          <a:p>
            <a:pPr marL="0" marR="0" lvl="0" indent="0" algn="ctr" defTabSz="914400" fontAlgn="auto">
              <a:lnSpc>
                <a:spcPct val="90000"/>
              </a:lnSpc>
              <a:spcBef>
                <a:spcPct val="0"/>
              </a:spcBef>
              <a:spcAft>
                <a:spcPct val="0"/>
              </a:spcAft>
              <a:buClr>
                <a:srgbClr val="00AEEF"/>
              </a:buClr>
              <a:buSzPts val="6000"/>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br>
              <a:rPr kumimoji="0" lang="en-US" sz="60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br>
            <a:br>
              <a:rPr kumimoji="0" lang="en-US" sz="60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br>
            <a:br>
              <a:rPr kumimoji="0" lang="en-US" sz="60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br>
            <a:r>
              <a:rPr kumimoji="0" lang="en-US" sz="7200" b="1" i="0" u="none" strike="noStrike" cap="none" spc="0" normalizeH="0" baseline="0" noProof="0">
                <a:ln w="9525" cap="flat" cmpd="sng" algn="ctr">
                  <a:noFill/>
                  <a:prstDash val="solid"/>
                  <a:round/>
                  <a:headEnd type="none" w="med" len="med"/>
                  <a:tailEnd type="none" w="med" len="med"/>
                </a:ln>
                <a:solidFill>
                  <a:srgbClr val="FCB040"/>
                </a:solidFill>
                <a:uLnTx/>
                <a:uFillTx/>
                <a:latin typeface="Calibri"/>
                <a:cs typeface="Calibri"/>
                <a:sym typeface="Calibri"/>
              </a:rPr>
              <a:t>PC &amp; AoRs Context analysis, overarching Severity Scale and PiN</a:t>
            </a:r>
            <a:br>
              <a:rPr kumimoji="0" lang="en-US" sz="7200" b="0" i="0" u="none" strike="noStrike" cap="none" spc="0" normalizeH="0" baseline="0" noProof="0">
                <a:ln w="9525" cap="flat" cmpd="sng" algn="ctr">
                  <a:noFill/>
                  <a:prstDash val="solid"/>
                  <a:round/>
                  <a:headEnd type="none" w="med" len="med"/>
                  <a:tailEnd type="none" w="med" len="med"/>
                </a:ln>
                <a:solidFill>
                  <a:srgbClr val="000000"/>
                </a:solidFill>
                <a:uLnTx/>
                <a:uFillTx/>
                <a:latin typeface="Arial" pitchFamily="34" charset="0"/>
                <a:ea typeface="Arial" pitchFamily="34" charset="0"/>
                <a:cs typeface="Arial" pitchFamily="34" charset="0"/>
                <a:sym typeface="Arial" pitchFamily="34" charset="0"/>
              </a:rPr>
            </a:br>
            <a:br>
              <a:rPr kumimoji="0" lang="en-US" sz="70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br>
            <a:br>
              <a:rPr kumimoji="0" lang="en-US" sz="60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br>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FFA8-6CF5-4B67-9A23-134E07473555}"/>
              </a:ext>
            </a:extLst>
          </p:cNvPr>
          <p:cNvSpPr>
            <a:spLocks noGrp="1"/>
          </p:cNvSpPr>
          <p:nvPr>
            <p:ph type="title"/>
          </p:nvPr>
        </p:nvSpPr>
        <p:spPr>
          <a:xfrm>
            <a:off x="457199" y="0"/>
            <a:ext cx="8229600" cy="980728"/>
          </a:xfrm>
        </p:spPr>
        <p:txBody>
          <a:bodyPr/>
          <a:lstStyle>
            <a:defPPr/>
          </a:lstStyle>
          <a:p>
            <a:pPr algn="l"/>
            <a:r>
              <a:rPr lang="en-US">
                <a:solidFill>
                  <a:schemeClr val="accent4"/>
                </a:solidFill>
              </a:rPr>
              <a:t>CP TARGET CALCULATION</a:t>
            </a:r>
          </a:p>
        </p:txBody>
      </p:sp>
      <p:sp>
        <p:nvSpPr>
          <p:cNvPr id="4" name="Google Shape;101;p28">
            <a:extLst>
              <a:ext uri="{FF2B5EF4-FFF2-40B4-BE49-F238E27FC236}">
                <a16:creationId xmlns:a16="http://schemas.microsoft.com/office/drawing/2014/main" id="{B1BE2C2B-1630-4A51-8DB7-95308D4A32F7}"/>
              </a:ext>
            </a:extLst>
          </p:cNvPr>
          <p:cNvSpPr txBox="1"/>
          <p:nvPr/>
        </p:nvSpPr>
        <p:spPr>
          <a:xfrm>
            <a:off x="323528" y="836712"/>
            <a:ext cx="8496943" cy="5221514"/>
          </a:xfrm>
          <a:prstGeom prst="rect">
            <a:avLst/>
          </a:prstGeom>
          <a:noFill/>
          <a:ln>
            <a:noFill/>
          </a:ln>
        </p:spPr>
        <p:txBody>
          <a:bodyPr spcFirstLastPara="1" vert="horz" wrap="square" lIns="91425" tIns="45700" rIns="91425" bIns="45700" rtlCol="0" anchor="t" anchorCtr="0">
            <a:noAutofit/>
          </a:bodyPr>
          <a:lstStyle>
            <a:defPPr>
              <a:defRPr lang="en-US"/>
            </a:defPPr>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0" lvl="1" indent="0">
              <a:spcBef>
                <a:spcPts val="1200"/>
              </a:spcBef>
              <a:spcAft>
                <a:spcPts val="600"/>
              </a:spcAft>
              <a:buClr>
                <a:schemeClr val="dk1"/>
              </a:buClr>
              <a:buSzTx/>
              <a:buNone/>
            </a:pPr>
            <a:r>
              <a:rPr lang="en-US" sz="2000" b="1">
                <a:solidFill>
                  <a:schemeClr val="tx1"/>
                </a:solidFill>
                <a:cs typeface="Arial"/>
              </a:rPr>
              <a:t>Parameters to consider for target calculation:</a:t>
            </a:r>
          </a:p>
          <a:p>
            <a:pPr marL="1073150" lvl="2" indent="-457200">
              <a:spcBef>
                <a:spcPts val="1200"/>
              </a:spcBef>
              <a:spcAft>
                <a:spcPts val="600"/>
              </a:spcAft>
              <a:buClr>
                <a:schemeClr val="dk1"/>
              </a:buClr>
              <a:buSzTx/>
            </a:pPr>
            <a:r>
              <a:rPr lang="en-US" sz="1800" b="1">
                <a:solidFill>
                  <a:schemeClr val="tx1"/>
                </a:solidFill>
                <a:cs typeface="Arial"/>
              </a:rPr>
              <a:t>Severity of needs: </a:t>
            </a:r>
            <a:r>
              <a:rPr lang="en-US" sz="1800">
                <a:solidFill>
                  <a:schemeClr val="tx1"/>
                </a:solidFill>
                <a:cs typeface="Arial"/>
              </a:rPr>
              <a:t>the </a:t>
            </a:r>
            <a:r>
              <a:rPr lang="en-US" sz="1800" err="1">
                <a:solidFill>
                  <a:schemeClr val="tx1"/>
                </a:solidFill>
                <a:cs typeface="Arial"/>
              </a:rPr>
              <a:t>CiN</a:t>
            </a:r>
            <a:r>
              <a:rPr lang="en-US" sz="1800">
                <a:solidFill>
                  <a:schemeClr val="tx1"/>
                </a:solidFill>
                <a:cs typeface="Arial"/>
              </a:rPr>
              <a:t> estimates categorized as “severe, extreme or catastrophic” help to prioritize CP interventions in the most affected areas/vulnerable population groups</a:t>
            </a:r>
          </a:p>
          <a:p>
            <a:pPr marL="1073150" lvl="2" indent="-457200">
              <a:spcBef>
                <a:spcPts val="1200"/>
              </a:spcBef>
              <a:spcAft>
                <a:spcPts val="600"/>
              </a:spcAft>
              <a:buClr>
                <a:schemeClr val="dk1"/>
              </a:buClr>
              <a:buSzTx/>
            </a:pPr>
            <a:r>
              <a:rPr lang="en-US" sz="1800" b="1">
                <a:solidFill>
                  <a:schemeClr val="tx1"/>
                </a:solidFill>
                <a:cs typeface="Arial"/>
              </a:rPr>
              <a:t>Access constraints</a:t>
            </a:r>
            <a:r>
              <a:rPr lang="en-US" sz="1800">
                <a:solidFill>
                  <a:schemeClr val="tx1"/>
                </a:solidFill>
                <a:cs typeface="Arial"/>
              </a:rPr>
              <a:t>: population in affected areas without access should be taken into account for response at a later stage, if there is a potential evolution of the situation</a:t>
            </a:r>
          </a:p>
          <a:p>
            <a:pPr marL="1073150" lvl="2" indent="-457200">
              <a:spcBef>
                <a:spcPts val="1200"/>
              </a:spcBef>
              <a:spcAft>
                <a:spcPts val="600"/>
              </a:spcAft>
              <a:buClr>
                <a:schemeClr val="dk1"/>
              </a:buClr>
            </a:pPr>
            <a:r>
              <a:rPr lang="en-US" sz="1800" b="1">
                <a:solidFill>
                  <a:schemeClr val="tx1"/>
                </a:solidFill>
                <a:cs typeface="Arial"/>
              </a:rPr>
              <a:t>Capacity outside the HRP</a:t>
            </a:r>
            <a:r>
              <a:rPr lang="en-US" sz="1800">
                <a:solidFill>
                  <a:schemeClr val="tx1"/>
                </a:solidFill>
                <a:cs typeface="Arial"/>
              </a:rPr>
              <a:t>: interventions outside the HRP response should be considered to exclude the needs that are covered by other actors (ICRC, Gov., private sector, etc.)</a:t>
            </a:r>
          </a:p>
          <a:p>
            <a:pPr marL="1073150" lvl="2" indent="-457200">
              <a:spcBef>
                <a:spcPts val="1200"/>
              </a:spcBef>
              <a:spcAft>
                <a:spcPts val="600"/>
              </a:spcAft>
              <a:buClr>
                <a:schemeClr val="dk1"/>
              </a:buClr>
              <a:buSzTx/>
            </a:pPr>
            <a:r>
              <a:rPr lang="en-US" sz="1800" b="1">
                <a:solidFill>
                  <a:schemeClr val="tx1"/>
                </a:solidFill>
                <a:cs typeface="Arial"/>
              </a:rPr>
              <a:t>Performance history</a:t>
            </a:r>
            <a:r>
              <a:rPr lang="en-US" sz="1800">
                <a:solidFill>
                  <a:schemeClr val="tx1"/>
                </a:solidFill>
                <a:cs typeface="Arial"/>
              </a:rPr>
              <a:t>: used as a baseline, it helps to capture and evaluate CP response capacity for a better planning (e.g. expected coverage)</a:t>
            </a:r>
          </a:p>
          <a:p>
            <a:pPr marL="558800" lvl="1" indent="-342900">
              <a:spcBef>
                <a:spcPts val="1200"/>
              </a:spcBef>
              <a:spcAft>
                <a:spcPts val="600"/>
              </a:spcAft>
              <a:buClr>
                <a:schemeClr val="dk1"/>
              </a:buClr>
              <a:buSzTx/>
              <a:buFont typeface="Arial" pitchFamily="34" charset="0"/>
              <a:buChar char="•"/>
            </a:pPr>
            <a:endParaRPr lang="en-US" sz="2200">
              <a:solidFill>
                <a:schemeClr val="tx1"/>
              </a:solidFill>
            </a:endParaRPr>
          </a:p>
          <a:p>
            <a:pPr marL="215900" lvl="1" indent="0">
              <a:spcBef>
                <a:spcPts val="1200"/>
              </a:spcBef>
              <a:spcAft>
                <a:spcPts val="600"/>
              </a:spcAft>
              <a:buClr>
                <a:schemeClr val="dk1"/>
              </a:buClr>
              <a:buNone/>
            </a:pPr>
            <a:endParaRPr lang="en-US" sz="2200">
              <a:solidFill>
                <a:schemeClr val="tx1"/>
              </a:solidFill>
              <a:cs typeface="Arial"/>
            </a:endParaRPr>
          </a:p>
        </p:txBody>
      </p:sp>
    </p:spTree>
    <p:extLst>
      <p:ext uri="{BB962C8B-B14F-4D97-AF65-F5344CB8AC3E}">
        <p14:creationId xmlns:p14="http://schemas.microsoft.com/office/powerpoint/2010/main" val="6490987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FFA8-6CF5-4B67-9A23-134E07473555}"/>
              </a:ext>
            </a:extLst>
          </p:cNvPr>
          <p:cNvSpPr>
            <a:spLocks noGrp="1"/>
          </p:cNvSpPr>
          <p:nvPr>
            <p:ph type="title"/>
          </p:nvPr>
        </p:nvSpPr>
        <p:spPr/>
        <p:txBody>
          <a:bodyPr/>
          <a:lstStyle>
            <a:defPPr/>
          </a:lstStyle>
          <a:p>
            <a:pPr algn="l"/>
            <a:r>
              <a:rPr lang="en-US">
                <a:solidFill>
                  <a:schemeClr val="accent4"/>
                </a:solidFill>
              </a:rPr>
              <a:t>CP TARGET CALCULATION</a:t>
            </a:r>
          </a:p>
        </p:txBody>
      </p:sp>
      <p:sp>
        <p:nvSpPr>
          <p:cNvPr id="4" name="Google Shape;101;p28">
            <a:extLst>
              <a:ext uri="{FF2B5EF4-FFF2-40B4-BE49-F238E27FC236}">
                <a16:creationId xmlns:a16="http://schemas.microsoft.com/office/drawing/2014/main" id="{B1BE2C2B-1630-4A51-8DB7-95308D4A32F7}"/>
              </a:ext>
            </a:extLst>
          </p:cNvPr>
          <p:cNvSpPr txBox="1"/>
          <p:nvPr/>
        </p:nvSpPr>
        <p:spPr>
          <a:xfrm>
            <a:off x="323528" y="1124744"/>
            <a:ext cx="8496943" cy="4933482"/>
          </a:xfrm>
          <a:prstGeom prst="rect">
            <a:avLst/>
          </a:prstGeom>
          <a:noFill/>
          <a:ln>
            <a:noFill/>
          </a:ln>
        </p:spPr>
        <p:txBody>
          <a:bodyPr spcFirstLastPara="1" vert="horz" wrap="square" lIns="91425" tIns="45700" rIns="91425" bIns="45700" rtlCol="0" anchor="t" anchorCtr="0">
            <a:noAutofit/>
          </a:bodyPr>
          <a:lstStyle>
            <a:defPPr>
              <a:defRPr lang="en-US"/>
            </a:defPPr>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0" lvl="1" indent="0">
              <a:spcBef>
                <a:spcPts val="1200"/>
              </a:spcBef>
              <a:spcAft>
                <a:spcPts val="600"/>
              </a:spcAft>
              <a:buClr>
                <a:schemeClr val="dk1"/>
              </a:buClr>
              <a:buSzTx/>
              <a:buNone/>
            </a:pPr>
            <a:r>
              <a:rPr lang="en-US" sz="2000" b="1">
                <a:solidFill>
                  <a:schemeClr val="tx1">
                    <a:lumMod val="75000"/>
                    <a:lumOff val="25000"/>
                  </a:schemeClr>
                </a:solidFill>
              </a:rPr>
              <a:t>Recommendations</a:t>
            </a:r>
            <a:r>
              <a:rPr lang="en-US" sz="1800" b="1">
                <a:solidFill>
                  <a:schemeClr val="tx1">
                    <a:lumMod val="75000"/>
                    <a:lumOff val="25000"/>
                  </a:schemeClr>
                </a:solidFill>
              </a:rPr>
              <a:t> :</a:t>
            </a:r>
          </a:p>
          <a:p>
            <a:pPr marL="1073150" lvl="2" indent="-457200">
              <a:spcBef>
                <a:spcPts val="1200"/>
              </a:spcBef>
              <a:spcAft>
                <a:spcPts val="600"/>
              </a:spcAft>
              <a:buClr>
                <a:schemeClr val="dk1"/>
              </a:buClr>
              <a:buSzTx/>
            </a:pPr>
            <a:r>
              <a:rPr lang="en-US" sz="1800">
                <a:solidFill>
                  <a:schemeClr val="tx1"/>
                </a:solidFill>
              </a:rPr>
              <a:t>Minimize duplication in activities’ targeting with other AoRs such as Gender-Based Violence (GBV), being cognizant of common targets among the AoRs.</a:t>
            </a:r>
          </a:p>
          <a:p>
            <a:pPr marL="1073150" lvl="2" indent="-457200">
              <a:spcBef>
                <a:spcPts val="1200"/>
              </a:spcBef>
              <a:spcAft>
                <a:spcPts val="600"/>
              </a:spcAft>
              <a:buClr>
                <a:schemeClr val="dk1"/>
              </a:buClr>
              <a:buSzTx/>
            </a:pPr>
            <a:r>
              <a:rPr lang="en-US" sz="1800">
                <a:solidFill>
                  <a:schemeClr val="tx1"/>
                </a:solidFill>
              </a:rPr>
              <a:t>Minimize overlaps in CP programming targets: for instance, adding up targets for case management with PSS targets as illustrated below (Do not sum up)</a:t>
            </a:r>
          </a:p>
          <a:p>
            <a:pPr marL="1073150" lvl="2" indent="-457200">
              <a:spcBef>
                <a:spcPts val="1200"/>
              </a:spcBef>
              <a:spcAft>
                <a:spcPts val="600"/>
              </a:spcAft>
              <a:buClr>
                <a:schemeClr val="dk1"/>
              </a:buClr>
              <a:buSzTx/>
            </a:pPr>
            <a:r>
              <a:rPr lang="en-US" sz="1800">
                <a:solidFill>
                  <a:schemeClr val="tx1"/>
                </a:solidFill>
              </a:rPr>
              <a:t>Avoid double counting: target aggregation works only for exclusive categories (e.g. children and adults) and geographic locations. </a:t>
            </a:r>
          </a:p>
          <a:p>
            <a:pPr marL="215900" lvl="1" indent="0">
              <a:spcBef>
                <a:spcPts val="1200"/>
              </a:spcBef>
              <a:spcAft>
                <a:spcPts val="600"/>
              </a:spcAft>
              <a:buClr>
                <a:schemeClr val="dk1"/>
              </a:buClr>
              <a:buSzTx/>
              <a:buNone/>
            </a:pPr>
            <a:r>
              <a:rPr lang="en-US" sz="2200">
                <a:solidFill>
                  <a:schemeClr val="tx1"/>
                </a:solidFill>
              </a:rPr>
              <a:t> </a:t>
            </a:r>
          </a:p>
        </p:txBody>
      </p:sp>
      <p:pic>
        <p:nvPicPr>
          <p:cNvPr id="2" name="Picture 1">
            <a:extLst>
              <a:ext uri="{FF2B5EF4-FFF2-40B4-BE49-F238E27FC236}">
                <a16:creationId xmlns:a16="http://schemas.microsoft.com/office/drawing/2014/main" id="{28A0E0AB-A426-4FC1-AA9A-EF179AB0A55C}"/>
              </a:ext>
            </a:extLst>
          </p:cNvPr>
          <p:cNvPicPr>
            <a:picLocks noChangeAspect="1"/>
          </p:cNvPicPr>
          <p:nvPr/>
        </p:nvPicPr>
        <p:blipFill>
          <a:blip r:embed="rId3"/>
          <a:stretch>
            <a:fillRect/>
          </a:stretch>
        </p:blipFill>
        <p:spPr>
          <a:xfrm>
            <a:off x="2267744" y="4293096"/>
            <a:ext cx="5184576" cy="2016224"/>
          </a:xfrm>
          <a:prstGeom prst="rect">
            <a:avLst/>
          </a:prstGeom>
        </p:spPr>
      </p:pic>
    </p:spTree>
    <p:extLst>
      <p:ext uri="{BB962C8B-B14F-4D97-AF65-F5344CB8AC3E}">
        <p14:creationId xmlns:p14="http://schemas.microsoft.com/office/powerpoint/2010/main" val="378875075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3FFA8-6CF5-4B67-9A23-134E07473555}"/>
              </a:ext>
            </a:extLst>
          </p:cNvPr>
          <p:cNvSpPr>
            <a:spLocks noGrp="1"/>
          </p:cNvSpPr>
          <p:nvPr>
            <p:ph type="title"/>
          </p:nvPr>
        </p:nvSpPr>
        <p:spPr/>
        <p:txBody>
          <a:bodyPr/>
          <a:lstStyle>
            <a:defPPr/>
          </a:lstStyle>
          <a:p>
            <a:pPr algn="l"/>
            <a:r>
              <a:rPr lang="en-US">
                <a:solidFill>
                  <a:schemeClr val="accent4"/>
                </a:solidFill>
              </a:rPr>
              <a:t>CP TARGET CALCULATION</a:t>
            </a:r>
          </a:p>
        </p:txBody>
      </p:sp>
      <p:sp>
        <p:nvSpPr>
          <p:cNvPr id="4" name="Google Shape;101;p28">
            <a:extLst>
              <a:ext uri="{FF2B5EF4-FFF2-40B4-BE49-F238E27FC236}">
                <a16:creationId xmlns:a16="http://schemas.microsoft.com/office/drawing/2014/main" id="{B1BE2C2B-1630-4A51-8DB7-95308D4A32F7}"/>
              </a:ext>
            </a:extLst>
          </p:cNvPr>
          <p:cNvSpPr txBox="1"/>
          <p:nvPr/>
        </p:nvSpPr>
        <p:spPr>
          <a:xfrm>
            <a:off x="323528" y="1124744"/>
            <a:ext cx="8496943" cy="4933482"/>
          </a:xfrm>
          <a:prstGeom prst="rect">
            <a:avLst/>
          </a:prstGeom>
          <a:noFill/>
          <a:ln>
            <a:noFill/>
          </a:ln>
        </p:spPr>
        <p:txBody>
          <a:bodyPr spcFirstLastPara="1" vert="horz" wrap="square" lIns="91425" tIns="45700" rIns="91425" bIns="45700" rtlCol="0" anchor="t" anchorCtr="0">
            <a:noAutofit/>
          </a:bodyPr>
          <a:lstStyle>
            <a:defPPr>
              <a:defRPr lang="en-US"/>
            </a:defPPr>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0" lvl="1" indent="0">
              <a:spcBef>
                <a:spcPts val="1200"/>
              </a:spcBef>
              <a:spcAft>
                <a:spcPts val="600"/>
              </a:spcAft>
              <a:buClr>
                <a:schemeClr val="dk1"/>
              </a:buClr>
              <a:buSzTx/>
              <a:buNone/>
            </a:pPr>
            <a:r>
              <a:rPr lang="en-US" sz="2000" b="1">
                <a:solidFill>
                  <a:schemeClr val="tx1">
                    <a:lumMod val="75000"/>
                    <a:lumOff val="25000"/>
                  </a:schemeClr>
                </a:solidFill>
                <a:cs typeface="Arial"/>
              </a:rPr>
              <a:t>Remember</a:t>
            </a:r>
            <a:r>
              <a:rPr lang="en-US" sz="1800" b="1">
                <a:solidFill>
                  <a:schemeClr val="tx1">
                    <a:lumMod val="75000"/>
                    <a:lumOff val="25000"/>
                  </a:schemeClr>
                </a:solidFill>
                <a:cs typeface="Arial"/>
              </a:rPr>
              <a:t> :</a:t>
            </a:r>
          </a:p>
          <a:p>
            <a:pPr marL="1073150" lvl="2" indent="-457200">
              <a:spcBef>
                <a:spcPts val="1200"/>
              </a:spcBef>
              <a:spcAft>
                <a:spcPts val="600"/>
              </a:spcAft>
              <a:buClr>
                <a:schemeClr val="dk1"/>
              </a:buClr>
            </a:pPr>
            <a:r>
              <a:rPr lang="en-GB" sz="1800">
                <a:solidFill>
                  <a:schemeClr val="tx1"/>
                </a:solidFill>
                <a:cs typeface="Arial"/>
              </a:rPr>
              <a:t>CP target is a sub-set of CP </a:t>
            </a:r>
            <a:r>
              <a:rPr lang="en-GB" sz="1800" err="1">
                <a:solidFill>
                  <a:schemeClr val="tx1"/>
                </a:solidFill>
                <a:cs typeface="Arial"/>
              </a:rPr>
              <a:t>CiN</a:t>
            </a:r>
            <a:r>
              <a:rPr lang="en-GB" sz="1800">
                <a:solidFill>
                  <a:schemeClr val="tx1"/>
                </a:solidFill>
                <a:cs typeface="Arial"/>
              </a:rPr>
              <a:t>/</a:t>
            </a:r>
            <a:r>
              <a:rPr lang="en-GB" sz="1800" err="1">
                <a:solidFill>
                  <a:schemeClr val="tx1"/>
                </a:solidFill>
                <a:cs typeface="Arial"/>
              </a:rPr>
              <a:t>PiN</a:t>
            </a:r>
            <a:r>
              <a:rPr lang="en-GB" sz="1800">
                <a:solidFill>
                  <a:schemeClr val="tx1"/>
                </a:solidFill>
                <a:cs typeface="Arial"/>
              </a:rPr>
              <a:t>:  the target calculation should be based on CP </a:t>
            </a:r>
            <a:r>
              <a:rPr lang="en-GB" sz="1800" err="1">
                <a:solidFill>
                  <a:schemeClr val="tx1"/>
                </a:solidFill>
                <a:cs typeface="Arial"/>
              </a:rPr>
              <a:t>CiN</a:t>
            </a:r>
            <a:r>
              <a:rPr lang="en-GB" sz="1800">
                <a:solidFill>
                  <a:schemeClr val="tx1"/>
                </a:solidFill>
                <a:cs typeface="Arial"/>
              </a:rPr>
              <a:t>/</a:t>
            </a:r>
            <a:r>
              <a:rPr lang="en-GB" sz="1800" err="1">
                <a:solidFill>
                  <a:schemeClr val="tx1"/>
                </a:solidFill>
                <a:cs typeface="Arial"/>
              </a:rPr>
              <a:t>PiN</a:t>
            </a:r>
            <a:r>
              <a:rPr lang="en-GB" sz="1800">
                <a:solidFill>
                  <a:schemeClr val="tx1"/>
                </a:solidFill>
                <a:cs typeface="Arial"/>
              </a:rPr>
              <a:t> figures;</a:t>
            </a:r>
          </a:p>
          <a:p>
            <a:pPr marL="1073150" lvl="2" indent="-457200">
              <a:spcBef>
                <a:spcPts val="1200"/>
              </a:spcBef>
              <a:spcAft>
                <a:spcPts val="600"/>
              </a:spcAft>
              <a:buClr>
                <a:schemeClr val="dk1"/>
              </a:buClr>
              <a:buSzTx/>
            </a:pPr>
            <a:r>
              <a:rPr lang="en-US" sz="1800">
                <a:solidFill>
                  <a:schemeClr val="tx1"/>
                </a:solidFill>
                <a:cs typeface="Arial"/>
              </a:rPr>
              <a:t>Capacity outside the cluster should be taken into account, to exclude the portion of </a:t>
            </a:r>
            <a:r>
              <a:rPr lang="en-US" sz="1800" err="1">
                <a:solidFill>
                  <a:schemeClr val="tx1"/>
                </a:solidFill>
                <a:cs typeface="Arial"/>
              </a:rPr>
              <a:t>PiN</a:t>
            </a:r>
            <a:r>
              <a:rPr lang="en-US" sz="1800">
                <a:solidFill>
                  <a:schemeClr val="tx1"/>
                </a:solidFill>
                <a:cs typeface="Arial"/>
              </a:rPr>
              <a:t> that is expected to be reached by other actors;</a:t>
            </a:r>
          </a:p>
          <a:p>
            <a:pPr marL="1073150" lvl="2" indent="-457200">
              <a:spcBef>
                <a:spcPts val="1200"/>
              </a:spcBef>
              <a:spcAft>
                <a:spcPts val="600"/>
              </a:spcAft>
              <a:buClr>
                <a:schemeClr val="dk1"/>
              </a:buClr>
              <a:buSzTx/>
            </a:pPr>
            <a:r>
              <a:rPr lang="en-US" sz="1800">
                <a:solidFill>
                  <a:schemeClr val="tx1"/>
                </a:solidFill>
                <a:cs typeface="Arial"/>
              </a:rPr>
              <a:t>Avoid double counting and minimize overlaps in target calculation;</a:t>
            </a:r>
          </a:p>
          <a:p>
            <a:pPr marL="1073150" lvl="2" indent="-457200">
              <a:spcBef>
                <a:spcPts val="1200"/>
              </a:spcBef>
              <a:spcAft>
                <a:spcPts val="600"/>
              </a:spcAft>
              <a:buClr>
                <a:schemeClr val="dk1"/>
              </a:buClr>
            </a:pPr>
            <a:r>
              <a:rPr lang="en-US" sz="1800">
                <a:solidFill>
                  <a:schemeClr val="tx1"/>
                </a:solidFill>
                <a:cs typeface="Arial"/>
              </a:rPr>
              <a:t>Targets are not static and may need to be adjusted through the year </a:t>
            </a:r>
            <a:r>
              <a:rPr lang="en-GB" sz="1800">
                <a:solidFill>
                  <a:schemeClr val="tx1"/>
                </a:solidFill>
                <a:cs typeface="Arial"/>
              </a:rPr>
              <a:t>to respond to changed information on the PIN (MYR, HRP addendum)</a:t>
            </a:r>
            <a:r>
              <a:rPr lang="en-US" sz="1800">
                <a:solidFill>
                  <a:schemeClr val="tx1"/>
                </a:solidFill>
                <a:cs typeface="Arial"/>
              </a:rPr>
              <a:t>. </a:t>
            </a:r>
          </a:p>
          <a:p>
            <a:pPr marL="215900" lvl="1" indent="0">
              <a:spcBef>
                <a:spcPts val="1200"/>
              </a:spcBef>
              <a:spcAft>
                <a:spcPts val="600"/>
              </a:spcAft>
              <a:buClr>
                <a:schemeClr val="dk1"/>
              </a:buClr>
              <a:buNone/>
            </a:pPr>
            <a:endParaRPr lang="en-US" sz="2200">
              <a:solidFill>
                <a:schemeClr val="tx1"/>
              </a:solidFill>
              <a:cs typeface="Arial"/>
            </a:endParaRPr>
          </a:p>
        </p:txBody>
      </p:sp>
    </p:spTree>
    <p:extLst>
      <p:ext uri="{BB962C8B-B14F-4D97-AF65-F5344CB8AC3E}">
        <p14:creationId xmlns:p14="http://schemas.microsoft.com/office/powerpoint/2010/main" val="295576056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plotandscatter.com/assets/images/questions.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9552" y="116632"/>
            <a:ext cx="8031010" cy="45509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429613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sz="800"/>
          </a:p>
        </p:txBody>
      </p:sp>
      <p:sp>
        <p:nvSpPr>
          <p:cNvPr id="12" name="Freeform: Shape 11">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nvGrpSpPr>
          <p:cNvPr id="14" name="Group 13">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6" name="Freeform: Shape 15">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7" name="Freeform: Shape 16">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8" name="Freeform: Shape 17">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9" name="Freeform: Shape 18">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0" name="Freeform: Shape 19">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1" name="Freeform: Shape 20">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solidFill>
                  <a:schemeClr val="lt1"/>
                </a:solidFill>
              </a:endParaRPr>
            </a:p>
          </p:txBody>
        </p:sp>
      </p:grpSp>
      <p:sp>
        <p:nvSpPr>
          <p:cNvPr id="2" name="Title 1">
            <a:extLst>
              <a:ext uri="{FF2B5EF4-FFF2-40B4-BE49-F238E27FC236}">
                <a16:creationId xmlns:a16="http://schemas.microsoft.com/office/drawing/2014/main" id="{50E80CD3-8821-3B47-BA1D-5270045AC726}"/>
              </a:ext>
            </a:extLst>
          </p:cNvPr>
          <p:cNvSpPr>
            <a:spLocks noGrp="1"/>
          </p:cNvSpPr>
          <p:nvPr>
            <p:ph type="ctrTitle"/>
          </p:nvPr>
        </p:nvSpPr>
        <p:spPr>
          <a:xfrm>
            <a:off x="3371787" y="1741337"/>
            <a:ext cx="5448730" cy="2387918"/>
          </a:xfrm>
        </p:spPr>
        <p:txBody>
          <a:bodyPr anchor="b">
            <a:normAutofit/>
          </a:bodyPr>
          <a:lstStyle>
            <a:defPPr/>
          </a:lstStyle>
          <a:p>
            <a:r>
              <a:rPr lang="en-BE" sz="5200">
                <a:solidFill>
                  <a:schemeClr val="tx2"/>
                </a:solidFill>
              </a:rPr>
              <a:t>MHPSS elements of Child Protection in HNO and HRP</a:t>
            </a:r>
          </a:p>
        </p:txBody>
      </p:sp>
      <p:sp>
        <p:nvSpPr>
          <p:cNvPr id="3" name="Subtitle 2">
            <a:extLst>
              <a:ext uri="{FF2B5EF4-FFF2-40B4-BE49-F238E27FC236}">
                <a16:creationId xmlns:a16="http://schemas.microsoft.com/office/drawing/2014/main" id="{75EB6D4C-1A48-4043-8F81-F54BBCE6F3FB}"/>
              </a:ext>
            </a:extLst>
          </p:cNvPr>
          <p:cNvSpPr>
            <a:spLocks noGrp="1"/>
          </p:cNvSpPr>
          <p:nvPr>
            <p:ph type="subTitle" idx="1"/>
          </p:nvPr>
        </p:nvSpPr>
        <p:spPr>
          <a:xfrm>
            <a:off x="3371161" y="4200522"/>
            <a:ext cx="5449982" cy="682079"/>
          </a:xfrm>
        </p:spPr>
        <p:txBody>
          <a:bodyPr>
            <a:normAutofit/>
          </a:bodyPr>
          <a:lstStyle>
            <a:defPPr/>
          </a:lstStyle>
          <a:p>
            <a:r>
              <a:rPr lang="en-BE">
                <a:solidFill>
                  <a:schemeClr val="tx2"/>
                </a:solidFill>
              </a:rPr>
              <a:t>CP AoR</a:t>
            </a:r>
          </a:p>
        </p:txBody>
      </p:sp>
      <p:grpSp>
        <p:nvGrpSpPr>
          <p:cNvPr id="23" name="Group 22">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24" name="Freeform: Shape 23">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5" name="Freeform: Shape 24">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6" name="Freeform: Shape 25">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sz="800"/>
            </a:p>
          </p:txBody>
        </p:sp>
        <p:sp>
          <p:nvSpPr>
            <p:cNvPr id="27" name="Freeform: Shape 26">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grpSp>
        <p:nvGrpSpPr>
          <p:cNvPr id="29" name="Group 28">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30" name="Freeform: Shape 29">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31" name="Freeform: Shape 30">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32" name="Freeform: Shape 31">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sz="800"/>
            </a:p>
          </p:txBody>
        </p:sp>
        <p:sp>
          <p:nvSpPr>
            <p:cNvPr id="33" name="Freeform: Shape 32">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spTree>
    <p:extLst>
      <p:ext uri="{BB962C8B-B14F-4D97-AF65-F5344CB8AC3E}">
        <p14:creationId xmlns:p14="http://schemas.microsoft.com/office/powerpoint/2010/main" val="38960538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9" name="Rectangle 1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sz="800"/>
          </a:p>
        </p:txBody>
      </p:sp>
      <p:grpSp>
        <p:nvGrpSpPr>
          <p:cNvPr id="21" name="Group 2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2" name="Freeform: Shape 2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3" name="Freeform: Shape 2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4" name="Freeform: Shape 2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5" name="Freeform: Shape 2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6" name="Freeform: Shape 2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sp>
        <p:nvSpPr>
          <p:cNvPr id="2" name="Title 1">
            <a:extLst>
              <a:ext uri="{FF2B5EF4-FFF2-40B4-BE49-F238E27FC236}">
                <a16:creationId xmlns:a16="http://schemas.microsoft.com/office/drawing/2014/main" id="{383EA848-86F7-F642-8D26-35C066A77D08}"/>
              </a:ext>
            </a:extLst>
          </p:cNvPr>
          <p:cNvSpPr>
            <a:spLocks noGrp="1"/>
          </p:cNvSpPr>
          <p:nvPr>
            <p:ph type="title"/>
          </p:nvPr>
        </p:nvSpPr>
        <p:spPr>
          <a:xfrm>
            <a:off x="804672" y="2053641"/>
            <a:ext cx="3669161" cy="2760098"/>
          </a:xfrm>
        </p:spPr>
        <p:txBody>
          <a:bodyPr>
            <a:normAutofit/>
          </a:bodyPr>
          <a:lstStyle>
            <a:defPPr/>
          </a:lstStyle>
          <a:p>
            <a:r>
              <a:rPr lang="en-AU" sz="3100">
                <a:solidFill>
                  <a:schemeClr val="tx2"/>
                </a:solidFill>
              </a:rPr>
              <a:t>The purpose of this note is to provide operational guidance for CP AoR coordination teams: </a:t>
            </a:r>
            <a:endParaRPr lang="en-BE" sz="3100">
              <a:solidFill>
                <a:schemeClr val="tx2"/>
              </a:solidFill>
            </a:endParaRPr>
          </a:p>
        </p:txBody>
      </p:sp>
      <p:sp>
        <p:nvSpPr>
          <p:cNvPr id="3" name="Content Placeholder 2">
            <a:extLst>
              <a:ext uri="{FF2B5EF4-FFF2-40B4-BE49-F238E27FC236}">
                <a16:creationId xmlns:a16="http://schemas.microsoft.com/office/drawing/2014/main" id="{87E4B517-1D8C-6349-9262-42D6094A58A3}"/>
              </a:ext>
            </a:extLst>
          </p:cNvPr>
          <p:cNvSpPr>
            <a:spLocks noGrp="1"/>
          </p:cNvSpPr>
          <p:nvPr>
            <p:ph idx="1"/>
          </p:nvPr>
        </p:nvSpPr>
        <p:spPr>
          <a:xfrm>
            <a:off x="6090574" y="801866"/>
            <a:ext cx="5306084" cy="5230634"/>
          </a:xfrm>
          <a:noFill/>
          <a:ln>
            <a:noFill/>
          </a:ln>
        </p:spPr>
        <p:txBody>
          <a:bodyPr anchor="ctr">
            <a:normAutofit/>
          </a:bodyPr>
          <a:lstStyle>
            <a:defPPr/>
          </a:lstStyle>
          <a:p>
            <a:pPr lvl="0"/>
            <a:r>
              <a:rPr lang="en-AU" sz="2400">
                <a:solidFill>
                  <a:schemeClr val="tx2"/>
                </a:solidFill>
              </a:rPr>
              <a:t>in defining CIN/PIN for MHPSS aspects of child protection;</a:t>
            </a:r>
            <a:endParaRPr lang="en-BE" sz="2400">
              <a:solidFill>
                <a:schemeClr val="tx2"/>
              </a:solidFill>
            </a:endParaRPr>
          </a:p>
          <a:p>
            <a:pPr lvl="0"/>
            <a:r>
              <a:rPr lang="en-AU" sz="2400">
                <a:solidFill>
                  <a:schemeClr val="tx2"/>
                </a:solidFill>
              </a:rPr>
              <a:t>in setting a target for the number of children and caregivers receiving MHPSS services;</a:t>
            </a:r>
            <a:endParaRPr lang="en-BE" sz="2400">
              <a:solidFill>
                <a:schemeClr val="tx2"/>
              </a:solidFill>
            </a:endParaRPr>
          </a:p>
          <a:p>
            <a:pPr lvl="0"/>
            <a:r>
              <a:rPr lang="en-AU" sz="2400">
                <a:solidFill>
                  <a:schemeClr val="tx2"/>
                </a:solidFill>
              </a:rPr>
              <a:t>in defining the activities to meet the needs of children and caregivers.</a:t>
            </a:r>
            <a:endParaRPr lang="en-BE" sz="2400">
              <a:solidFill>
                <a:schemeClr val="tx2"/>
              </a:solidFill>
            </a:endParaRPr>
          </a:p>
          <a:p>
            <a:pPr marL="0" indent="0">
              <a:buNone/>
            </a:pPr>
            <a:br>
              <a:rPr lang="en-BE" sz="1800">
                <a:solidFill>
                  <a:schemeClr val="tx2"/>
                </a:solidFill>
              </a:rPr>
            </a:br>
            <a:endParaRPr lang="en-BE" sz="1800">
              <a:solidFill>
                <a:schemeClr val="tx2"/>
              </a:solidFill>
            </a:endParaRPr>
          </a:p>
        </p:txBody>
      </p:sp>
    </p:spTree>
    <p:extLst>
      <p:ext uri="{BB962C8B-B14F-4D97-AF65-F5344CB8AC3E}">
        <p14:creationId xmlns:p14="http://schemas.microsoft.com/office/powerpoint/2010/main" val="19447941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8" name="Rectangle 27">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sz="800"/>
          </a:p>
        </p:txBody>
      </p:sp>
      <p:grpSp>
        <p:nvGrpSpPr>
          <p:cNvPr id="30" name="Group 29">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1" name="Freeform: Shape 30">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32" name="Freeform: Shape 31">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33" name="Freeform: Shape 32">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34" name="Freeform: Shape 33">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sp>
        <p:nvSpPr>
          <p:cNvPr id="2" name="Title 1">
            <a:extLst>
              <a:ext uri="{FF2B5EF4-FFF2-40B4-BE49-F238E27FC236}">
                <a16:creationId xmlns:a16="http://schemas.microsoft.com/office/drawing/2014/main" id="{B3800F58-6D0D-F946-A36F-BF7B786C5AF6}"/>
              </a:ext>
            </a:extLst>
          </p:cNvPr>
          <p:cNvSpPr>
            <a:spLocks noGrp="1"/>
          </p:cNvSpPr>
          <p:nvPr>
            <p:ph type="title"/>
          </p:nvPr>
        </p:nvSpPr>
        <p:spPr>
          <a:xfrm>
            <a:off x="640080" y="1243013"/>
            <a:ext cx="3855720" cy="4371974"/>
          </a:xfrm>
        </p:spPr>
        <p:txBody>
          <a:bodyPr>
            <a:normAutofit/>
          </a:bodyPr>
          <a:lstStyle>
            <a:defPPr/>
          </a:lstStyle>
          <a:p>
            <a:r>
              <a:rPr lang="en-AU" sz="3600">
                <a:solidFill>
                  <a:schemeClr val="tx2"/>
                </a:solidFill>
              </a:rPr>
              <a:t>This guidance builds on lessons learned from the guidance of the previous year:</a:t>
            </a:r>
            <a:endParaRPr lang="en-BE" sz="3600">
              <a:solidFill>
                <a:schemeClr val="tx2"/>
              </a:solidFill>
            </a:endParaRPr>
          </a:p>
        </p:txBody>
      </p:sp>
      <p:sp>
        <p:nvSpPr>
          <p:cNvPr id="3" name="Content Placeholder 2">
            <a:extLst>
              <a:ext uri="{FF2B5EF4-FFF2-40B4-BE49-F238E27FC236}">
                <a16:creationId xmlns:a16="http://schemas.microsoft.com/office/drawing/2014/main" id="{EE9D7529-0C93-F442-8354-AEBD401B894D}"/>
              </a:ext>
            </a:extLst>
          </p:cNvPr>
          <p:cNvSpPr>
            <a:spLocks noGrp="1"/>
          </p:cNvSpPr>
          <p:nvPr>
            <p:ph idx="1"/>
          </p:nvPr>
        </p:nvSpPr>
        <p:spPr>
          <a:xfrm>
            <a:off x="6172200" y="804672"/>
            <a:ext cx="5221224" cy="5230368"/>
          </a:xfrm>
        </p:spPr>
        <p:txBody>
          <a:bodyPr anchor="ctr">
            <a:normAutofit/>
          </a:bodyPr>
          <a:lstStyle>
            <a:defPPr/>
          </a:lstStyle>
          <a:p>
            <a:pPr lvl="0"/>
            <a:r>
              <a:rPr lang="en-AU" sz="2400" i="1">
                <a:solidFill>
                  <a:schemeClr val="tx2"/>
                </a:solidFill>
              </a:rPr>
              <a:t>CIN is defined in a more realistic way;</a:t>
            </a:r>
            <a:endParaRPr lang="en-BE" sz="2400">
              <a:solidFill>
                <a:schemeClr val="tx2"/>
              </a:solidFill>
            </a:endParaRPr>
          </a:p>
          <a:p>
            <a:pPr lvl="0"/>
            <a:r>
              <a:rPr lang="en-AU" sz="2400" i="1">
                <a:solidFill>
                  <a:schemeClr val="tx2"/>
                </a:solidFill>
              </a:rPr>
              <a:t>Targets are be set in function of the situation in the country;</a:t>
            </a:r>
            <a:endParaRPr lang="en-BE" sz="2400">
              <a:solidFill>
                <a:schemeClr val="tx2"/>
              </a:solidFill>
            </a:endParaRPr>
          </a:p>
          <a:p>
            <a:pPr lvl="0"/>
            <a:r>
              <a:rPr lang="en-AU" sz="2400" i="1">
                <a:solidFill>
                  <a:schemeClr val="tx2"/>
                </a:solidFill>
              </a:rPr>
              <a:t>A greater focus is placed on capacity building of the MHPSS Workforce.</a:t>
            </a:r>
            <a:endParaRPr lang="en-BE" sz="2400">
              <a:solidFill>
                <a:schemeClr val="tx2"/>
              </a:solidFill>
            </a:endParaRPr>
          </a:p>
          <a:p>
            <a:endParaRPr lang="en-BE" sz="1800">
              <a:solidFill>
                <a:schemeClr val="tx2"/>
              </a:solidFill>
            </a:endParaRPr>
          </a:p>
        </p:txBody>
      </p:sp>
    </p:spTree>
    <p:extLst>
      <p:ext uri="{BB962C8B-B14F-4D97-AF65-F5344CB8AC3E}">
        <p14:creationId xmlns:p14="http://schemas.microsoft.com/office/powerpoint/2010/main" val="22324693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BB2F-2838-774B-AEDB-87D82B4FD410}"/>
              </a:ext>
            </a:extLst>
          </p:cNvPr>
          <p:cNvSpPr>
            <a:spLocks noGrp="1"/>
          </p:cNvSpPr>
          <p:nvPr>
            <p:ph type="title"/>
          </p:nvPr>
        </p:nvSpPr>
        <p:spPr>
          <a:xfrm>
            <a:off x="519545" y="621792"/>
            <a:ext cx="5181503" cy="5504688"/>
          </a:xfrm>
        </p:spPr>
        <p:txBody>
          <a:bodyPr>
            <a:normAutofit/>
          </a:bodyPr>
          <a:lstStyle>
            <a:defPPr/>
          </a:lstStyle>
          <a:p>
            <a:r>
              <a:rPr lang="en-AU" sz="4800"/>
              <a:t>Following the guidance will lead to:</a:t>
            </a:r>
            <a:endParaRPr lang="en-BE" sz="4800"/>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defPPr>
              <a:defRPr lang="en-BE"/>
            </a:def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5" name="Content Placeholder 2">
            <a:extLst>
              <a:ext uri="{FF2B5EF4-FFF2-40B4-BE49-F238E27FC236}">
                <a16:creationId xmlns:a16="http://schemas.microsoft.com/office/drawing/2014/main" id="{FD8EEB66-6D79-40FC-BDC1-FD76ECF33EA4}"/>
              </a:ext>
            </a:extLst>
          </p:cNvPr>
          <p:cNvGraphicFramePr>
            <a:graphicFrameLocks noGrp="1"/>
          </p:cNvGraphicFramePr>
          <p:nvPr>
            <p:ph idx="1"/>
            <p:extLst>
              <p:ext uri="{D42A27DB-BD31-4B8C-83A1-F6EECF244321}">
                <p14:modId xmlns:p14="http://schemas.microsoft.com/office/powerpoint/2010/main" val="1531025114"/>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4188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C2DA63-0BC6-E042-B1E9-6CC4BB9E24D0}"/>
              </a:ext>
            </a:extLst>
          </p:cNvPr>
          <p:cNvPicPr>
            <a:picLocks noChangeAspect="1"/>
          </p:cNvPicPr>
          <p:nvPr/>
        </p:nvPicPr>
        <p:blipFill>
          <a:blip r:embed="rId2"/>
          <a:stretch>
            <a:fillRect/>
          </a:stretch>
        </p:blipFill>
        <p:spPr>
          <a:xfrm>
            <a:off x="1130300" y="444500"/>
            <a:ext cx="9931400" cy="5969000"/>
          </a:xfrm>
          <a:prstGeom prst="rect">
            <a:avLst/>
          </a:prstGeom>
        </p:spPr>
      </p:pic>
    </p:spTree>
    <p:extLst>
      <p:ext uri="{BB962C8B-B14F-4D97-AF65-F5344CB8AC3E}">
        <p14:creationId xmlns:p14="http://schemas.microsoft.com/office/powerpoint/2010/main" val="158989302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DA72-0512-894C-8477-67A0F2EA3CB3}"/>
              </a:ext>
            </a:extLst>
          </p:cNvPr>
          <p:cNvSpPr>
            <a:spLocks noGrp="1"/>
          </p:cNvSpPr>
          <p:nvPr>
            <p:ph type="title"/>
          </p:nvPr>
        </p:nvSpPr>
        <p:spPr>
          <a:xfrm>
            <a:off x="519545" y="621792"/>
            <a:ext cx="5181503" cy="5504688"/>
          </a:xfrm>
        </p:spPr>
        <p:txBody>
          <a:bodyPr>
            <a:normAutofit/>
          </a:bodyPr>
          <a:lstStyle>
            <a:defPPr/>
          </a:lstStyle>
          <a:p>
            <a:br>
              <a:rPr lang="en-US" sz="4800" b="1"/>
            </a:br>
            <a:r>
              <a:rPr lang="en-US" sz="4800" b="1"/>
              <a:t>Steps to determine CIN  of MHPSS services</a:t>
            </a:r>
            <a:br>
              <a:rPr lang="en-BE" sz="4800" b="1"/>
            </a:br>
            <a:endParaRPr lang="en-BE" sz="4800"/>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defPPr>
              <a:defRPr lang="en-BE"/>
            </a:defP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5" name="Content Placeholder 2">
            <a:extLst>
              <a:ext uri="{FF2B5EF4-FFF2-40B4-BE49-F238E27FC236}">
                <a16:creationId xmlns:a16="http://schemas.microsoft.com/office/drawing/2014/main" id="{0E72BFD5-043B-41A8-802B-7F84EEC54CE7}"/>
              </a:ext>
            </a:extLst>
          </p:cNvPr>
          <p:cNvGraphicFramePr>
            <a:graphicFrameLocks noGrp="1"/>
          </p:cNvGraphicFramePr>
          <p:nvPr>
            <p:ph idx="1"/>
            <p:extLst>
              <p:ext uri="{D42A27DB-BD31-4B8C-83A1-F6EECF244321}">
                <p14:modId xmlns:p14="http://schemas.microsoft.com/office/powerpoint/2010/main" val="2719059075"/>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4580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615050" y="1465376"/>
            <a:ext cx="10969072" cy="5036570"/>
          </a:xfrm>
          <a:prstGeom prst="rect">
            <a:avLst/>
          </a:prstGeom>
          <a:noFill/>
          <a:ln>
            <a:noFill/>
          </a:ln>
        </p:spPr>
        <p:txBody>
          <a:bodyPr spcFirstLastPara="1" wrap="square" lIns="91425" tIns="45700" rIns="91425" bIns="45700" anchor="t" anchorCtr="0">
            <a:noAutofit/>
          </a:bodyPr>
          <a:lstStyle>
            <a:defPPr/>
          </a:lstStyle>
          <a:p>
            <a:pPr marL="501650" marR="0" lvl="0" indent="-342900" algn="l" defTabSz="914400" fontAlgn="auto">
              <a:lnSpc>
                <a:spcPct val="115000"/>
              </a:lnSpc>
              <a:spcBef>
                <a:spcPct val="0"/>
              </a:spcBef>
              <a:spcAft>
                <a:spcPct val="0"/>
              </a:spcAft>
              <a:buClr>
                <a:schemeClr val="dk1"/>
              </a:buClr>
              <a:buSzTx/>
              <a:buFont typeface="Wingdings" panose="05000000000000000000" pitchFamily="2" charset="2"/>
              <a:buChar char="ü"/>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32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Joint consolidation and analysis of context, shocks and impact information and indicators, with a strong focus on protection risks/ violations, as a main step in the HNO aiming at establishing the </a:t>
            </a:r>
            <a:r>
              <a:rPr kumimoji="0" lang="en-US" sz="3200" b="1"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scope of the analysis</a:t>
            </a:r>
            <a:endParaRPr sz="3200" b="1">
              <a:solidFill>
                <a:schemeClr val="tx1"/>
              </a:solidFill>
            </a:endParaRPr>
          </a:p>
          <a:p>
            <a:pPr marL="501650" marR="0" lvl="0" indent="-342900" algn="l" defTabSz="914400" fontAlgn="auto">
              <a:lnSpc>
                <a:spcPct val="115000"/>
              </a:lnSpc>
              <a:spcBef>
                <a:spcPct val="0"/>
              </a:spcBef>
              <a:spcAft>
                <a:spcPct val="0"/>
              </a:spcAft>
              <a:buClr>
                <a:schemeClr val="dk1"/>
              </a:buClr>
              <a:buSzTx/>
              <a:buFont typeface="Wingdings" panose="05000000000000000000" pitchFamily="2" charset="2"/>
              <a:buChar char="ü"/>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3200">
              <a:solidFill>
                <a:schemeClr val="tx1"/>
              </a:solidFill>
            </a:endParaRPr>
          </a:p>
          <a:p>
            <a:pPr marL="501650" marR="0" lvl="0" indent="-342900" algn="l" defTabSz="914400" fontAlgn="auto">
              <a:lnSpc>
                <a:spcPct val="115000"/>
              </a:lnSpc>
              <a:spcBef>
                <a:spcPct val="0"/>
              </a:spcBef>
              <a:spcAft>
                <a:spcPct val="0"/>
              </a:spcAft>
              <a:buClr>
                <a:schemeClr val="dk1"/>
              </a:buClr>
              <a:buSzTx/>
              <a:buFont typeface="Wingdings" panose="05000000000000000000" pitchFamily="2" charset="2"/>
              <a:buChar char="ü"/>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32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Key outputs: </a:t>
            </a:r>
            <a:endParaRPr sz="3200">
              <a:solidFill>
                <a:schemeClr val="tx1"/>
              </a:solidFill>
            </a:endParaRPr>
          </a:p>
          <a:p>
            <a:pPr marL="800100" marR="0" lvl="1" indent="-342900" algn="l" defTabSz="914400" fontAlgn="auto">
              <a:lnSpc>
                <a:spcPct val="100000"/>
              </a:lnSpc>
              <a:spcBef>
                <a:spcPts val="600"/>
              </a:spcBef>
              <a:spcAft>
                <a:spcPts val="600"/>
              </a:spcAft>
              <a:buClrTx/>
              <a:buSzTx/>
              <a:buFont typeface="Arial" pitchFamily="34" charset="0"/>
              <a:buChar char="•"/>
              <a:defRPr kumimoji="0" sz="20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b="0" i="0" u="none" strike="noStrike" kern="1200" cap="none" spc="0" normalizeH="0" baseline="0" noProof="0">
                <a:ln w="9525" cap="flat" cmpd="sng" algn="ctr">
                  <a:noFill/>
                  <a:prstDash val="solid"/>
                  <a:round/>
                  <a:headEnd type="none" w="med" len="med"/>
                  <a:tailEnd type="none" w="med" len="med"/>
                </a:ln>
                <a:solidFill>
                  <a:prstClr val="black"/>
                </a:solidFill>
                <a:uLnTx/>
                <a:uFillTx/>
                <a:latin typeface="Calibri" panose="020F0502020204030204" pitchFamily="34" charset="0"/>
                <a:ea typeface="+mn-ea"/>
                <a:cs typeface="Calibri" panose="020F0502020204030204" pitchFamily="34" charset="0"/>
              </a:rPr>
              <a:t>Identification of priority </a:t>
            </a:r>
            <a:r>
              <a:rPr kumimoji="0" lang="en-US" b="1" i="0" u="none" strike="noStrike" kern="1200" cap="none" spc="0" normalizeH="0" baseline="0" noProof="0">
                <a:ln w="9525" cap="flat" cmpd="sng" algn="ctr">
                  <a:noFill/>
                  <a:prstDash val="solid"/>
                  <a:round/>
                  <a:headEnd type="none" w="med" len="med"/>
                  <a:tailEnd type="none" w="med" len="med"/>
                </a:ln>
                <a:solidFill>
                  <a:srgbClr val="00B0F0"/>
                </a:solidFill>
                <a:uLnTx/>
                <a:uFillTx/>
                <a:latin typeface="Calibri" panose="020F0502020204030204" pitchFamily="34" charset="0"/>
                <a:ea typeface="+mn-ea"/>
                <a:cs typeface="Calibri" panose="020F0502020204030204" pitchFamily="34" charset="0"/>
              </a:rPr>
              <a:t>affected geographic areas </a:t>
            </a:r>
            <a:endParaRPr b="1" kern="1200">
              <a:solidFill>
                <a:srgbClr val="00B0F0"/>
              </a:solidFill>
              <a:latin typeface="Calibri" panose="020F0502020204030204" pitchFamily="34" charset="0"/>
              <a:ea typeface="+mn-ea"/>
              <a:cs typeface="Calibri" panose="020F0502020204030204" pitchFamily="34" charset="0"/>
            </a:endParaRPr>
          </a:p>
          <a:p>
            <a:pPr marL="800100" marR="0" lvl="1" indent="-342900" algn="l" defTabSz="914400" fontAlgn="auto">
              <a:lnSpc>
                <a:spcPct val="100000"/>
              </a:lnSpc>
              <a:spcBef>
                <a:spcPts val="600"/>
              </a:spcBef>
              <a:spcAft>
                <a:spcPts val="600"/>
              </a:spcAft>
              <a:buClrTx/>
              <a:buSzTx/>
              <a:buFont typeface="Arial" pitchFamily="34" charset="0"/>
              <a:buChar char="•"/>
              <a:defRPr kumimoji="0" sz="20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b="0" i="0" u="none" strike="noStrike" kern="1200" cap="none" spc="0" normalizeH="0" baseline="0" noProof="0">
                <a:ln w="9525" cap="flat" cmpd="sng" algn="ctr">
                  <a:noFill/>
                  <a:prstDash val="solid"/>
                  <a:round/>
                  <a:headEnd type="none" w="med" len="med"/>
                  <a:tailEnd type="none" w="med" len="med"/>
                </a:ln>
                <a:solidFill>
                  <a:prstClr val="black"/>
                </a:solidFill>
                <a:uLnTx/>
                <a:uFillTx/>
                <a:latin typeface="Calibri" panose="020F0502020204030204" pitchFamily="34" charset="0"/>
                <a:ea typeface="+mn-ea"/>
                <a:cs typeface="Calibri" panose="020F0502020204030204" pitchFamily="34" charset="0"/>
              </a:rPr>
              <a:t>Identification of most </a:t>
            </a:r>
            <a:r>
              <a:rPr kumimoji="0" lang="en-US" b="1" i="0" u="none" strike="noStrike" kern="1200" cap="none" spc="0" normalizeH="0" baseline="0" noProof="0">
                <a:ln w="9525" cap="flat" cmpd="sng" algn="ctr">
                  <a:noFill/>
                  <a:prstDash val="solid"/>
                  <a:round/>
                  <a:headEnd type="none" w="med" len="med"/>
                  <a:tailEnd type="none" w="med" len="med"/>
                </a:ln>
                <a:solidFill>
                  <a:srgbClr val="00B0F0"/>
                </a:solidFill>
                <a:uLnTx/>
                <a:uFillTx/>
                <a:latin typeface="Calibri" panose="020F0502020204030204" pitchFamily="34" charset="0"/>
                <a:ea typeface="+mn-ea"/>
                <a:cs typeface="Calibri" panose="020F0502020204030204" pitchFamily="34" charset="0"/>
              </a:rPr>
              <a:t>affected / vulnerable population groups </a:t>
            </a:r>
            <a:endParaRPr b="1" kern="1200">
              <a:solidFill>
                <a:srgbClr val="00B0F0"/>
              </a:solidFill>
              <a:latin typeface="Calibri" panose="020F0502020204030204" pitchFamily="34" charset="0"/>
              <a:ea typeface="+mn-ea"/>
              <a:cs typeface="Calibri" panose="020F0502020204030204" pitchFamily="34" charset="0"/>
            </a:endParaRPr>
          </a:p>
          <a:p>
            <a:pPr marL="457200" marR="0" lvl="0" indent="-266700" algn="l" defTabSz="914400" rtl="0" fontAlgn="auto">
              <a:lnSpc>
                <a:spcPct val="90000"/>
              </a:lnSpc>
              <a:spcBef>
                <a:spcPts val="2200"/>
              </a:spcBef>
              <a:spcAft>
                <a:spcPct val="0"/>
              </a:spcAft>
              <a:buClr>
                <a:srgbClr val="888888"/>
              </a:buClr>
              <a:buSzPts val="3000"/>
              <a:buFont typeface="Arial" pitchFamily="34" charset="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sz="2800"/>
          </a:p>
          <a:p>
            <a:pPr marL="457200" marR="0" lvl="0" indent="-266700" algn="l" defTabSz="914400" rtl="0" fontAlgn="auto">
              <a:lnSpc>
                <a:spcPct val="90000"/>
              </a:lnSpc>
              <a:spcBef>
                <a:spcPts val="2200"/>
              </a:spcBef>
              <a:spcAft>
                <a:spcPct val="0"/>
              </a:spcAft>
              <a:buClr>
                <a:srgbClr val="888888"/>
              </a:buClr>
              <a:buSzPts val="3000"/>
              <a:buFont typeface="Arial" pitchFamily="34" charset="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sz="2800"/>
          </a:p>
        </p:txBody>
      </p:sp>
      <p:sp>
        <p:nvSpPr>
          <p:cNvPr id="110" name="Google Shape;110;p29"/>
          <p:cNvSpPr txBox="1">
            <a:spLocks noGrp="1"/>
          </p:cNvSpPr>
          <p:nvPr>
            <p:ph type="title"/>
          </p:nvPr>
        </p:nvSpPr>
        <p:spPr>
          <a:xfrm>
            <a:off x="130629" y="177301"/>
            <a:ext cx="11795899" cy="899651"/>
          </a:xfrm>
          <a:prstGeom prst="rect">
            <a:avLst/>
          </a:prstGeom>
          <a:solidFill>
            <a:schemeClr val="lt1"/>
          </a:solidFill>
          <a:ln>
            <a:noFill/>
          </a:ln>
        </p:spPr>
        <p:txBody>
          <a:bodyPr spcFirstLastPara="1" wrap="square" lIns="91425" tIns="45700" rIns="91425" bIns="45700" anchor="b" anchorCtr="0">
            <a:noAutofit/>
          </a:bodyPr>
          <a:lstStyle>
            <a:defPPr/>
          </a:lstStyle>
          <a:p>
            <a:pPr marL="0" marR="0" lvl="0" indent="0" algn="ctr" defTabSz="914400" rtl="0" fontAlgn="auto">
              <a:lnSpc>
                <a:spcPct val="90000"/>
              </a:lnSpc>
              <a:spcBef>
                <a:spcPct val="0"/>
              </a:spcBef>
              <a:spcAft>
                <a:spcPct val="0"/>
              </a:spcAft>
              <a:buClr>
                <a:schemeClr val="accent4"/>
              </a:buClr>
              <a:buSzPts val="5000"/>
              <a:buFont typeface="Calibri"/>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5000" b="1" i="0" u="none" strike="noStrike" cap="none" spc="0" normalizeH="0" baseline="0" noProof="0">
                <a:ln w="9525" cap="flat" cmpd="sng" algn="ctr">
                  <a:noFill/>
                  <a:prstDash val="solid"/>
                  <a:round/>
                  <a:headEnd type="none" w="med" len="med"/>
                  <a:tailEnd type="none" w="med" len="med"/>
                </a:ln>
                <a:solidFill>
                  <a:schemeClr val="accent4"/>
                </a:solidFill>
                <a:uLnTx/>
                <a:uFillTx/>
                <a:latin typeface="Calibri"/>
                <a:ea typeface="Calibri"/>
                <a:cs typeface="Calibri"/>
                <a:sym typeface="Calibri"/>
              </a:rPr>
              <a:t>Context-based analysis</a:t>
            </a:r>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6" name="Rectangle 25">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 name="Title 1">
            <a:extLst>
              <a:ext uri="{FF2B5EF4-FFF2-40B4-BE49-F238E27FC236}">
                <a16:creationId xmlns:a16="http://schemas.microsoft.com/office/drawing/2014/main" id="{381C8E23-7DAE-5346-8CAB-C32F9601A3C8}"/>
              </a:ext>
            </a:extLst>
          </p:cNvPr>
          <p:cNvSpPr>
            <a:spLocks noGrp="1"/>
          </p:cNvSpPr>
          <p:nvPr>
            <p:ph type="title"/>
          </p:nvPr>
        </p:nvSpPr>
        <p:spPr>
          <a:xfrm>
            <a:off x="8325852" y="1118937"/>
            <a:ext cx="3404937" cy="2683187"/>
          </a:xfrm>
        </p:spPr>
        <p:txBody>
          <a:bodyPr vert="horz" lIns="91440" tIns="45720" rIns="91440" bIns="45720" rtlCol="0" anchor="b">
            <a:normAutofit/>
          </a:bodyPr>
          <a:lstStyle>
            <a:defPPr/>
          </a:lstStyle>
          <a:p>
            <a:r>
              <a:rPr lang="en-US" sz="4000" kern="1200">
                <a:solidFill>
                  <a:schemeClr val="tx2"/>
                </a:solidFill>
                <a:latin typeface="+mj-lt"/>
                <a:ea typeface="+mj-ea"/>
                <a:cs typeface="+mj-cs"/>
              </a:rPr>
              <a:t>Step 1:</a:t>
            </a:r>
          </a:p>
        </p:txBody>
      </p:sp>
      <p:grpSp>
        <p:nvGrpSpPr>
          <p:cNvPr id="28" name="Group 27">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29" name="Freeform: Shape 28">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30" name="Freeform: Shape 29">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31" name="Freeform: Shape 30">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sz="800"/>
            </a:p>
          </p:txBody>
        </p:sp>
        <p:sp>
          <p:nvSpPr>
            <p:cNvPr id="32" name="Freeform: Shape 31">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grpSp>
        <p:nvGrpSpPr>
          <p:cNvPr id="34" name="Group 33">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35" name="Freeform: Shape 34">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36" name="Freeform: Shape 35">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37" name="Freeform: Shape 36">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38" name="Freeform: Shape 37">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graphicFrame>
        <p:nvGraphicFramePr>
          <p:cNvPr id="8" name="Content Placeholder 4">
            <a:extLst>
              <a:ext uri="{FF2B5EF4-FFF2-40B4-BE49-F238E27FC236}">
                <a16:creationId xmlns:a16="http://schemas.microsoft.com/office/drawing/2014/main" id="{D5ECD724-F1A5-6B4F-B043-CEF3F1F79967}"/>
              </a:ext>
            </a:extLst>
          </p:cNvPr>
          <p:cNvGraphicFramePr>
            <a:graphicFrameLocks noGrp="1"/>
          </p:cNvGraphicFramePr>
          <p:nvPr>
            <p:extLst>
              <p:ext uri="{D42A27DB-BD31-4B8C-83A1-F6EECF244321}">
                <p14:modId xmlns:p14="http://schemas.microsoft.com/office/powerpoint/2010/main" val="1103456001"/>
              </p:ext>
            </p:extLst>
          </p:nvPr>
        </p:nvGraphicFramePr>
        <p:xfrm>
          <a:off x="804672" y="1164971"/>
          <a:ext cx="6137550" cy="4528061"/>
        </p:xfrm>
        <a:graphic>
          <a:graphicData uri="http://schemas.openxmlformats.org/drawingml/2006/table">
            <a:tbl>
              <a:tblPr firstRow="1" firstCol="1" bandRow="1">
                <a:tableStyleId>{69012ECD-51FC-41F1-AA8D-1B2483CD663E}</a:tableStyleId>
              </a:tblPr>
              <a:tblGrid>
                <a:gridCol w="4417257">
                  <a:extLst>
                    <a:ext uri="{9D8B030D-6E8A-4147-A177-3AD203B41FA5}">
                      <a16:colId xmlns:a16="http://schemas.microsoft.com/office/drawing/2014/main" val="3879746378"/>
                    </a:ext>
                  </a:extLst>
                </a:gridCol>
                <a:gridCol w="1720293">
                  <a:extLst>
                    <a:ext uri="{9D8B030D-6E8A-4147-A177-3AD203B41FA5}">
                      <a16:colId xmlns:a16="http://schemas.microsoft.com/office/drawing/2014/main" val="1702924969"/>
                    </a:ext>
                  </a:extLst>
                </a:gridCol>
              </a:tblGrid>
              <a:tr h="418211">
                <a:tc>
                  <a:txBody>
                    <a:bodyPr/>
                    <a:lstStyle>
                      <a:defPPr/>
                    </a:lstStyle>
                    <a:p>
                      <a:pPr algn="ctr">
                        <a:lnSpc>
                          <a:spcPct val="107000"/>
                        </a:lnSpc>
                        <a:spcAft>
                          <a:spcPts val="800"/>
                        </a:spcAft>
                      </a:pPr>
                      <a:r>
                        <a:rPr lang="en-US" sz="2500">
                          <a:effectLst/>
                        </a:rPr>
                        <a:t>Table 1: Your finding</a:t>
                      </a:r>
                      <a:r>
                        <a:rPr lang="en-US" sz="2500">
                          <a:solidFill>
                            <a:srgbClr val="000000"/>
                          </a:solidFill>
                          <a:effectLst/>
                        </a:rPr>
                        <a:t>s</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tc>
                  <a:txBody>
                    <a:bodyPr/>
                    <a:lstStyle>
                      <a:defPPr/>
                    </a:lstStyle>
                    <a:p>
                      <a:pPr algn="ctr">
                        <a:lnSpc>
                          <a:spcPct val="107000"/>
                        </a:lnSpc>
                        <a:spcAft>
                          <a:spcPts val="800"/>
                        </a:spcAft>
                      </a:pPr>
                      <a:r>
                        <a:rPr lang="en-US" sz="2500">
                          <a:solidFill>
                            <a:srgbClr val="000000"/>
                          </a:solidFill>
                          <a:effectLst/>
                        </a:rPr>
                        <a:t>Numbers</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extLst>
                  <a:ext uri="{0D108BD9-81ED-4DB2-BD59-A6C34878D82A}">
                    <a16:rowId xmlns:a16="http://schemas.microsoft.com/office/drawing/2014/main" val="3659070374"/>
                  </a:ext>
                </a:extLst>
              </a:tr>
              <a:tr h="821970">
                <a:tc>
                  <a:txBody>
                    <a:bodyPr/>
                    <a:lstStyle>
                      <a:defPPr/>
                    </a:lstStyle>
                    <a:p>
                      <a:pPr>
                        <a:lnSpc>
                          <a:spcPct val="107000"/>
                        </a:lnSpc>
                        <a:spcAft>
                          <a:spcPts val="800"/>
                        </a:spcAft>
                      </a:pPr>
                      <a:r>
                        <a:rPr lang="en-US" sz="2500">
                          <a:effectLst/>
                        </a:rPr>
                        <a:t>Overarching CIN in the prioritized geographical area</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tc>
                  <a:txBody>
                    <a:bodyPr/>
                    <a:lstStyle>
                      <a:defPPr/>
                    </a:lstStyle>
                    <a:p>
                      <a:pPr>
                        <a:lnSpc>
                          <a:spcPct val="107000"/>
                        </a:lnSpc>
                        <a:spcAft>
                          <a:spcPts val="800"/>
                        </a:spcAft>
                      </a:pPr>
                      <a:r>
                        <a:rPr lang="en-US" sz="2500">
                          <a:effectLst/>
                        </a:rPr>
                        <a:t> </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extLst>
                  <a:ext uri="{0D108BD9-81ED-4DB2-BD59-A6C34878D82A}">
                    <a16:rowId xmlns:a16="http://schemas.microsoft.com/office/drawing/2014/main" val="282572959"/>
                  </a:ext>
                </a:extLst>
              </a:tr>
              <a:tr h="821970">
                <a:tc>
                  <a:txBody>
                    <a:bodyPr/>
                    <a:lstStyle>
                      <a:defPPr/>
                    </a:lstStyle>
                    <a:p>
                      <a:pPr>
                        <a:lnSpc>
                          <a:spcPct val="107000"/>
                        </a:lnSpc>
                        <a:spcAft>
                          <a:spcPts val="800"/>
                        </a:spcAft>
                      </a:pPr>
                      <a:r>
                        <a:rPr lang="en-US" sz="2500">
                          <a:effectLst/>
                        </a:rPr>
                        <a:t>How many children can be assisted on level 2 in 2021</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tc>
                  <a:txBody>
                    <a:bodyPr/>
                    <a:lstStyle>
                      <a:defPPr/>
                    </a:lstStyle>
                    <a:p>
                      <a:pPr>
                        <a:lnSpc>
                          <a:spcPct val="107000"/>
                        </a:lnSpc>
                        <a:spcAft>
                          <a:spcPts val="800"/>
                        </a:spcAft>
                      </a:pPr>
                      <a:r>
                        <a:rPr lang="en-US" sz="2500">
                          <a:effectLst/>
                        </a:rPr>
                        <a:t> </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extLst>
                  <a:ext uri="{0D108BD9-81ED-4DB2-BD59-A6C34878D82A}">
                    <a16:rowId xmlns:a16="http://schemas.microsoft.com/office/drawing/2014/main" val="860137871"/>
                  </a:ext>
                </a:extLst>
              </a:tr>
              <a:tr h="821970">
                <a:tc>
                  <a:txBody>
                    <a:bodyPr/>
                    <a:lstStyle>
                      <a:defPPr/>
                    </a:lstStyle>
                    <a:p>
                      <a:pPr>
                        <a:lnSpc>
                          <a:spcPct val="107000"/>
                        </a:lnSpc>
                        <a:spcAft>
                          <a:spcPts val="800"/>
                        </a:spcAft>
                      </a:pPr>
                      <a:r>
                        <a:rPr lang="en-US" sz="2500">
                          <a:effectLst/>
                        </a:rPr>
                        <a:t>How many children can be assisted on level 3 in 2021</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tc>
                  <a:txBody>
                    <a:bodyPr/>
                    <a:lstStyle>
                      <a:defPPr/>
                    </a:lstStyle>
                    <a:p>
                      <a:pPr>
                        <a:lnSpc>
                          <a:spcPct val="107000"/>
                        </a:lnSpc>
                        <a:spcAft>
                          <a:spcPts val="800"/>
                        </a:spcAft>
                      </a:pPr>
                      <a:r>
                        <a:rPr lang="en-US" sz="2500">
                          <a:effectLst/>
                        </a:rPr>
                        <a:t> </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extLst>
                  <a:ext uri="{0D108BD9-81ED-4DB2-BD59-A6C34878D82A}">
                    <a16:rowId xmlns:a16="http://schemas.microsoft.com/office/drawing/2014/main" val="856285240"/>
                  </a:ext>
                </a:extLst>
              </a:tr>
              <a:tr h="821970">
                <a:tc>
                  <a:txBody>
                    <a:bodyPr/>
                    <a:lstStyle>
                      <a:defPPr/>
                    </a:lstStyle>
                    <a:p>
                      <a:pPr>
                        <a:lnSpc>
                          <a:spcPct val="107000"/>
                        </a:lnSpc>
                        <a:spcAft>
                          <a:spcPts val="800"/>
                        </a:spcAft>
                      </a:pPr>
                      <a:r>
                        <a:rPr lang="en-US" sz="2500">
                          <a:effectLst/>
                        </a:rPr>
                        <a:t>How many children can be assisted on level 4 in 2021</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tc>
                  <a:txBody>
                    <a:bodyPr/>
                    <a:lstStyle>
                      <a:defPPr/>
                    </a:lstStyle>
                    <a:p>
                      <a:pPr>
                        <a:lnSpc>
                          <a:spcPct val="107000"/>
                        </a:lnSpc>
                        <a:spcAft>
                          <a:spcPts val="800"/>
                        </a:spcAft>
                      </a:pPr>
                      <a:r>
                        <a:rPr lang="en-US" sz="2500">
                          <a:effectLst/>
                        </a:rPr>
                        <a:t> </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extLst>
                  <a:ext uri="{0D108BD9-81ED-4DB2-BD59-A6C34878D82A}">
                    <a16:rowId xmlns:a16="http://schemas.microsoft.com/office/drawing/2014/main" val="1462921900"/>
                  </a:ext>
                </a:extLst>
              </a:tr>
              <a:tr h="821970">
                <a:tc>
                  <a:txBody>
                    <a:bodyPr/>
                    <a:lstStyle>
                      <a:defPPr/>
                    </a:lstStyle>
                    <a:p>
                      <a:pPr>
                        <a:lnSpc>
                          <a:spcPct val="107000"/>
                        </a:lnSpc>
                        <a:spcAft>
                          <a:spcPts val="800"/>
                        </a:spcAft>
                      </a:pPr>
                      <a:r>
                        <a:rPr lang="en-US" sz="2500">
                          <a:effectLst/>
                        </a:rPr>
                        <a:t>Average number of children per household</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tc>
                  <a:txBody>
                    <a:bodyPr/>
                    <a:lstStyle>
                      <a:defPPr/>
                    </a:lstStyle>
                    <a:p>
                      <a:pPr>
                        <a:lnSpc>
                          <a:spcPct val="107000"/>
                        </a:lnSpc>
                        <a:spcAft>
                          <a:spcPts val="800"/>
                        </a:spcAft>
                      </a:pPr>
                      <a:r>
                        <a:rPr lang="en-US" sz="2500">
                          <a:effectLst/>
                        </a:rPr>
                        <a:t> </a:t>
                      </a:r>
                      <a:endParaRPr lang="en-BE" sz="2500">
                        <a:effectLst/>
                        <a:latin typeface="Calibri" panose="020F0502020204030204" pitchFamily="34" charset="0"/>
                        <a:ea typeface="Calibri" panose="020F0502020204030204" pitchFamily="34" charset="0"/>
                        <a:cs typeface="Times New Roman" panose="02020603050405020304" pitchFamily="18" charset="0"/>
                      </a:endParaRPr>
                    </a:p>
                  </a:txBody>
                  <a:tcPr marL="154008" marR="154008" marT="0" marB="0"/>
                </a:tc>
                <a:extLst>
                  <a:ext uri="{0D108BD9-81ED-4DB2-BD59-A6C34878D82A}">
                    <a16:rowId xmlns:a16="http://schemas.microsoft.com/office/drawing/2014/main" val="638809676"/>
                  </a:ext>
                </a:extLst>
              </a:tr>
            </a:tbl>
          </a:graphicData>
        </a:graphic>
      </p:graphicFrame>
    </p:spTree>
    <p:extLst>
      <p:ext uri="{BB962C8B-B14F-4D97-AF65-F5344CB8AC3E}">
        <p14:creationId xmlns:p14="http://schemas.microsoft.com/office/powerpoint/2010/main" val="3884788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 name="Title 1">
            <a:extLst>
              <a:ext uri="{FF2B5EF4-FFF2-40B4-BE49-F238E27FC236}">
                <a16:creationId xmlns:a16="http://schemas.microsoft.com/office/drawing/2014/main" id="{F1AF47EC-091E-3E45-91AA-57501A5479DB}"/>
              </a:ext>
            </a:extLst>
          </p:cNvPr>
          <p:cNvSpPr>
            <a:spLocks noGrp="1"/>
          </p:cNvSpPr>
          <p:nvPr>
            <p:ph type="title"/>
          </p:nvPr>
        </p:nvSpPr>
        <p:spPr>
          <a:xfrm>
            <a:off x="838200" y="556995"/>
            <a:ext cx="10515600" cy="1133693"/>
          </a:xfrm>
        </p:spPr>
        <p:txBody>
          <a:bodyPr>
            <a:normAutofit/>
          </a:bodyPr>
          <a:lstStyle>
            <a:defPPr/>
          </a:lstStyle>
          <a:p>
            <a:r>
              <a:rPr lang="en-BE" sz="4000"/>
              <a:t>Step 2: adjustements for good MHPSS Practise</a:t>
            </a:r>
          </a:p>
        </p:txBody>
      </p:sp>
      <p:graphicFrame>
        <p:nvGraphicFramePr>
          <p:cNvPr id="18" name="Content Placeholder 2">
            <a:extLst>
              <a:ext uri="{FF2B5EF4-FFF2-40B4-BE49-F238E27FC236}">
                <a16:creationId xmlns:a16="http://schemas.microsoft.com/office/drawing/2014/main" id="{37502A6A-312D-41AA-9720-C2A0C74BD0AE}"/>
              </a:ext>
            </a:extLst>
          </p:cNvPr>
          <p:cNvGraphicFramePr>
            <a:graphicFrameLocks noGrp="1"/>
          </p:cNvGraphicFramePr>
          <p:nvPr>
            <p:ph idx="1"/>
            <p:extLst>
              <p:ext uri="{D42A27DB-BD31-4B8C-83A1-F6EECF244321}">
                <p14:modId xmlns:p14="http://schemas.microsoft.com/office/powerpoint/2010/main" val="42548566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21140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4FD4A2AD-E2FD-4CAD-8DEF-75993D7E4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50" name="Rectangle 49">
            <a:extLst>
              <a:ext uri="{FF2B5EF4-FFF2-40B4-BE49-F238E27FC236}">
                <a16:creationId xmlns:a16="http://schemas.microsoft.com/office/drawing/2014/main" id="{430E65E5-31AD-4B0E-8D4C-6526CAAE2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nvGrpSpPr>
          <p:cNvPr id="52" name="Group 51">
            <a:extLst>
              <a:ext uri="{FF2B5EF4-FFF2-40B4-BE49-F238E27FC236}">
                <a16:creationId xmlns:a16="http://schemas.microsoft.com/office/drawing/2014/main" id="{1B65B678-A993-4BFF-AE12-E1A2FC66BB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21" y="0"/>
            <a:ext cx="5646974" cy="6483075"/>
            <a:chOff x="-19221" y="0"/>
            <a:chExt cx="5646974" cy="6483075"/>
          </a:xfrm>
        </p:grpSpPr>
        <p:sp>
          <p:nvSpPr>
            <p:cNvPr id="53" name="Freeform: Shape 52">
              <a:extLst>
                <a:ext uri="{FF2B5EF4-FFF2-40B4-BE49-F238E27FC236}">
                  <a16:creationId xmlns:a16="http://schemas.microsoft.com/office/drawing/2014/main" id="{265A95B7-D327-4B86-92B5-EC4B891D5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54" name="Freeform: Shape 53">
              <a:extLst>
                <a:ext uri="{FF2B5EF4-FFF2-40B4-BE49-F238E27FC236}">
                  <a16:creationId xmlns:a16="http://schemas.microsoft.com/office/drawing/2014/main" id="{F1E75360-B005-450D-92A5-52D302149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55" name="Freeform: Shape 54">
              <a:extLst>
                <a:ext uri="{FF2B5EF4-FFF2-40B4-BE49-F238E27FC236}">
                  <a16:creationId xmlns:a16="http://schemas.microsoft.com/office/drawing/2014/main" id="{B0436CEA-83DB-4E89-8B52-8D9168AD5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56" name="Freeform: Shape 55">
              <a:extLst>
                <a:ext uri="{FF2B5EF4-FFF2-40B4-BE49-F238E27FC236}">
                  <a16:creationId xmlns:a16="http://schemas.microsoft.com/office/drawing/2014/main" id="{200AFA37-9373-4E36-8BDE-B16B248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sp>
        <p:nvSpPr>
          <p:cNvPr id="2" name="Title 1">
            <a:extLst>
              <a:ext uri="{FF2B5EF4-FFF2-40B4-BE49-F238E27FC236}">
                <a16:creationId xmlns:a16="http://schemas.microsoft.com/office/drawing/2014/main" id="{9C117CD5-F0E4-F94C-B03D-6D57041C9E28}"/>
              </a:ext>
            </a:extLst>
          </p:cNvPr>
          <p:cNvSpPr>
            <a:spLocks noGrp="1"/>
          </p:cNvSpPr>
          <p:nvPr>
            <p:ph type="title"/>
          </p:nvPr>
        </p:nvSpPr>
        <p:spPr>
          <a:xfrm>
            <a:off x="804672" y="3121701"/>
            <a:ext cx="3658053" cy="2160162"/>
          </a:xfrm>
        </p:spPr>
        <p:txBody>
          <a:bodyPr vert="horz" lIns="91440" tIns="45720" rIns="91440" bIns="45720" rtlCol="0" anchor="t">
            <a:normAutofit/>
          </a:bodyPr>
          <a:lstStyle>
            <a:defPPr/>
          </a:lstStyle>
          <a:p>
            <a:endParaRPr lang="en-US" sz="4000" kern="1200">
              <a:solidFill>
                <a:schemeClr val="tx2"/>
              </a:solidFill>
              <a:latin typeface="+mj-lt"/>
              <a:ea typeface="+mj-ea"/>
              <a:cs typeface="+mj-cs"/>
            </a:endParaRPr>
          </a:p>
        </p:txBody>
      </p:sp>
      <p:graphicFrame>
        <p:nvGraphicFramePr>
          <p:cNvPr id="43" name="Content Placeholder 4">
            <a:extLst>
              <a:ext uri="{FF2B5EF4-FFF2-40B4-BE49-F238E27FC236}">
                <a16:creationId xmlns:a16="http://schemas.microsoft.com/office/drawing/2014/main" id="{4A649516-D703-4A4F-A6D3-824FF32F279C}"/>
              </a:ext>
            </a:extLst>
          </p:cNvPr>
          <p:cNvGraphicFramePr>
            <a:graphicFrameLocks noGrp="1"/>
          </p:cNvGraphicFramePr>
          <p:nvPr>
            <p:extLst>
              <p:ext uri="{D42A27DB-BD31-4B8C-83A1-F6EECF244321}">
                <p14:modId xmlns:p14="http://schemas.microsoft.com/office/powerpoint/2010/main" val="1415639776"/>
              </p:ext>
            </p:extLst>
          </p:nvPr>
        </p:nvGraphicFramePr>
        <p:xfrm>
          <a:off x="6370721" y="798671"/>
          <a:ext cx="5031848" cy="5251517"/>
        </p:xfrm>
        <a:graphic>
          <a:graphicData uri="http://schemas.openxmlformats.org/drawingml/2006/table">
            <a:tbl>
              <a:tblPr firstRow="1" firstCol="1" bandRow="1">
                <a:tableStyleId>{69012ECD-51FC-41F1-AA8D-1B2483CD663E}</a:tableStyleId>
              </a:tblPr>
              <a:tblGrid>
                <a:gridCol w="3473961">
                  <a:extLst>
                    <a:ext uri="{9D8B030D-6E8A-4147-A177-3AD203B41FA5}">
                      <a16:colId xmlns:a16="http://schemas.microsoft.com/office/drawing/2014/main" val="2422607425"/>
                    </a:ext>
                  </a:extLst>
                </a:gridCol>
                <a:gridCol w="1557887">
                  <a:extLst>
                    <a:ext uri="{9D8B030D-6E8A-4147-A177-3AD203B41FA5}">
                      <a16:colId xmlns:a16="http://schemas.microsoft.com/office/drawing/2014/main" val="2930394077"/>
                    </a:ext>
                  </a:extLst>
                </a:gridCol>
              </a:tblGrid>
              <a:tr h="378448">
                <a:tc>
                  <a:txBody>
                    <a:bodyPr/>
                    <a:lstStyle>
                      <a:defPPr/>
                    </a:lstStyle>
                    <a:p>
                      <a:pPr algn="ctr">
                        <a:lnSpc>
                          <a:spcPct val="107000"/>
                        </a:lnSpc>
                        <a:spcAft>
                          <a:spcPts val="800"/>
                        </a:spcAft>
                      </a:pPr>
                      <a:r>
                        <a:rPr lang="en-US" sz="2200">
                          <a:effectLst/>
                        </a:rPr>
                        <a:t>Table 2: </a:t>
                      </a:r>
                      <a:r>
                        <a:rPr lang="en-US" sz="2200">
                          <a:solidFill>
                            <a:srgbClr val="000000"/>
                          </a:solidFill>
                          <a:effectLst/>
                        </a:rPr>
                        <a:t>Your findings</a:t>
                      </a:r>
                      <a:endParaRPr lang="en-BE" sz="2200">
                        <a:effectLst/>
                        <a:latin typeface="Calibri" panose="020F0502020204030204" pitchFamily="34" charset="0"/>
                        <a:ea typeface="Calibri" panose="020F0502020204030204" pitchFamily="34" charset="0"/>
                        <a:cs typeface="Times New Roman" panose="02020603050405020304" pitchFamily="18" charset="0"/>
                      </a:endParaRPr>
                    </a:p>
                  </a:txBody>
                  <a:tcPr marL="141577" marR="141577" marT="0" marB="0"/>
                </a:tc>
                <a:tc>
                  <a:txBody>
                    <a:bodyPr/>
                    <a:lstStyle>
                      <a:defPPr/>
                    </a:lstStyle>
                    <a:p>
                      <a:pPr algn="ctr">
                        <a:lnSpc>
                          <a:spcPct val="107000"/>
                        </a:lnSpc>
                        <a:spcAft>
                          <a:spcPts val="800"/>
                        </a:spcAft>
                      </a:pPr>
                      <a:r>
                        <a:rPr lang="en-US" sz="2200">
                          <a:solidFill>
                            <a:srgbClr val="000000"/>
                          </a:solidFill>
                          <a:effectLst/>
                        </a:rPr>
                        <a:t>Numbers</a:t>
                      </a:r>
                      <a:endParaRPr lang="en-BE" sz="2200">
                        <a:effectLst/>
                        <a:latin typeface="Calibri" panose="020F0502020204030204" pitchFamily="34" charset="0"/>
                        <a:ea typeface="Calibri" panose="020F0502020204030204" pitchFamily="34" charset="0"/>
                        <a:cs typeface="Times New Roman" panose="02020603050405020304" pitchFamily="18" charset="0"/>
                      </a:endParaRPr>
                    </a:p>
                  </a:txBody>
                  <a:tcPr marL="141577" marR="141577" marT="0" marB="0"/>
                </a:tc>
                <a:extLst>
                  <a:ext uri="{0D108BD9-81ED-4DB2-BD59-A6C34878D82A}">
                    <a16:rowId xmlns:a16="http://schemas.microsoft.com/office/drawing/2014/main" val="1534322448"/>
                  </a:ext>
                </a:extLst>
              </a:tr>
              <a:tr h="1104024">
                <a:tc>
                  <a:txBody>
                    <a:bodyPr/>
                    <a:lstStyle>
                      <a:defPPr/>
                    </a:lstStyle>
                    <a:p>
                      <a:pPr>
                        <a:lnSpc>
                          <a:spcPct val="107000"/>
                        </a:lnSpc>
                        <a:spcAft>
                          <a:spcPts val="800"/>
                        </a:spcAft>
                      </a:pPr>
                      <a:r>
                        <a:rPr lang="en-US" sz="2200">
                          <a:effectLst/>
                        </a:rPr>
                        <a:t>Adjusted no. of children who can be assisted on level 2</a:t>
                      </a:r>
                      <a:endParaRPr lang="en-BE" sz="2200">
                        <a:effectLst/>
                        <a:latin typeface="Calibri" panose="020F0502020204030204" pitchFamily="34" charset="0"/>
                        <a:ea typeface="Calibri" panose="020F0502020204030204" pitchFamily="34" charset="0"/>
                        <a:cs typeface="Times New Roman" panose="02020603050405020304" pitchFamily="18" charset="0"/>
                      </a:endParaRPr>
                    </a:p>
                  </a:txBody>
                  <a:tcPr marL="141577" marR="141577" marT="0" marB="0"/>
                </a:tc>
                <a:tc>
                  <a:txBody>
                    <a:bodyPr/>
                    <a:lstStyle>
                      <a:defPPr/>
                    </a:lstStyle>
                    <a:p>
                      <a:pPr>
                        <a:lnSpc>
                          <a:spcPct val="107000"/>
                        </a:lnSpc>
                        <a:spcAft>
                          <a:spcPts val="800"/>
                        </a:spcAft>
                      </a:pPr>
                      <a:r>
                        <a:rPr lang="en-US" sz="2200">
                          <a:effectLst/>
                        </a:rPr>
                        <a:t> </a:t>
                      </a:r>
                      <a:endParaRPr lang="en-BE" sz="2200">
                        <a:effectLst/>
                        <a:latin typeface="Calibri" panose="020F0502020204030204" pitchFamily="34" charset="0"/>
                        <a:ea typeface="Calibri" panose="020F0502020204030204" pitchFamily="34" charset="0"/>
                        <a:cs typeface="Times New Roman" panose="02020603050405020304" pitchFamily="18" charset="0"/>
                      </a:endParaRPr>
                    </a:p>
                  </a:txBody>
                  <a:tcPr marL="141577" marR="141577" marT="0" marB="0"/>
                </a:tc>
                <a:extLst>
                  <a:ext uri="{0D108BD9-81ED-4DB2-BD59-A6C34878D82A}">
                    <a16:rowId xmlns:a16="http://schemas.microsoft.com/office/drawing/2014/main" val="4000675291"/>
                  </a:ext>
                </a:extLst>
              </a:tr>
              <a:tr h="1104024">
                <a:tc>
                  <a:txBody>
                    <a:bodyPr/>
                    <a:lstStyle>
                      <a:defPPr/>
                    </a:lstStyle>
                    <a:p>
                      <a:pPr>
                        <a:lnSpc>
                          <a:spcPct val="107000"/>
                        </a:lnSpc>
                        <a:spcAft>
                          <a:spcPts val="800"/>
                        </a:spcAft>
                      </a:pPr>
                      <a:r>
                        <a:rPr lang="en-US" sz="2200">
                          <a:effectLst/>
                        </a:rPr>
                        <a:t>Adjusted no. of children who can be assisted on level 3</a:t>
                      </a:r>
                      <a:endParaRPr lang="en-BE" sz="2200">
                        <a:effectLst/>
                        <a:latin typeface="Calibri" panose="020F0502020204030204" pitchFamily="34" charset="0"/>
                        <a:ea typeface="Calibri" panose="020F0502020204030204" pitchFamily="34" charset="0"/>
                        <a:cs typeface="Times New Roman" panose="02020603050405020304" pitchFamily="18" charset="0"/>
                      </a:endParaRPr>
                    </a:p>
                  </a:txBody>
                  <a:tcPr marL="141577" marR="141577" marT="0" marB="0"/>
                </a:tc>
                <a:tc>
                  <a:txBody>
                    <a:bodyPr/>
                    <a:lstStyle>
                      <a:defPPr/>
                    </a:lstStyle>
                    <a:p>
                      <a:pPr>
                        <a:lnSpc>
                          <a:spcPct val="107000"/>
                        </a:lnSpc>
                        <a:spcAft>
                          <a:spcPts val="800"/>
                        </a:spcAft>
                      </a:pPr>
                      <a:r>
                        <a:rPr lang="en-US" sz="2200">
                          <a:effectLst/>
                        </a:rPr>
                        <a:t> </a:t>
                      </a:r>
                      <a:endParaRPr lang="en-BE" sz="2200">
                        <a:effectLst/>
                        <a:latin typeface="Calibri" panose="020F0502020204030204" pitchFamily="34" charset="0"/>
                        <a:ea typeface="Calibri" panose="020F0502020204030204" pitchFamily="34" charset="0"/>
                        <a:cs typeface="Times New Roman" panose="02020603050405020304" pitchFamily="18" charset="0"/>
                      </a:endParaRPr>
                    </a:p>
                  </a:txBody>
                  <a:tcPr marL="141577" marR="141577" marT="0" marB="0"/>
                </a:tc>
                <a:extLst>
                  <a:ext uri="{0D108BD9-81ED-4DB2-BD59-A6C34878D82A}">
                    <a16:rowId xmlns:a16="http://schemas.microsoft.com/office/drawing/2014/main" val="615529058"/>
                  </a:ext>
                </a:extLst>
              </a:tr>
              <a:tr h="1104024">
                <a:tc>
                  <a:txBody>
                    <a:bodyPr/>
                    <a:lstStyle>
                      <a:defPPr/>
                    </a:lstStyle>
                    <a:p>
                      <a:pPr>
                        <a:lnSpc>
                          <a:spcPct val="107000"/>
                        </a:lnSpc>
                        <a:spcAft>
                          <a:spcPts val="800"/>
                        </a:spcAft>
                      </a:pPr>
                      <a:r>
                        <a:rPr lang="en-US" sz="2200">
                          <a:effectLst/>
                        </a:rPr>
                        <a:t>Adjusted no. of children who can be assisted on level 4</a:t>
                      </a:r>
                      <a:endParaRPr lang="en-BE" sz="2200">
                        <a:effectLst/>
                        <a:latin typeface="Calibri" panose="020F0502020204030204" pitchFamily="34" charset="0"/>
                        <a:ea typeface="Calibri" panose="020F0502020204030204" pitchFamily="34" charset="0"/>
                        <a:cs typeface="Times New Roman" panose="02020603050405020304" pitchFamily="18" charset="0"/>
                      </a:endParaRPr>
                    </a:p>
                  </a:txBody>
                  <a:tcPr marL="141577" marR="141577" marT="0" marB="0"/>
                </a:tc>
                <a:tc>
                  <a:txBody>
                    <a:bodyPr/>
                    <a:lstStyle>
                      <a:defPPr/>
                    </a:lstStyle>
                    <a:p>
                      <a:pPr>
                        <a:lnSpc>
                          <a:spcPct val="107000"/>
                        </a:lnSpc>
                        <a:spcAft>
                          <a:spcPts val="800"/>
                        </a:spcAft>
                      </a:pPr>
                      <a:r>
                        <a:rPr lang="en-US" sz="2200">
                          <a:effectLst/>
                        </a:rPr>
                        <a:t> </a:t>
                      </a:r>
                      <a:endParaRPr lang="en-BE" sz="2200">
                        <a:effectLst/>
                        <a:latin typeface="Calibri" panose="020F0502020204030204" pitchFamily="34" charset="0"/>
                        <a:ea typeface="Calibri" panose="020F0502020204030204" pitchFamily="34" charset="0"/>
                        <a:cs typeface="Times New Roman" panose="02020603050405020304" pitchFamily="18" charset="0"/>
                      </a:endParaRPr>
                    </a:p>
                  </a:txBody>
                  <a:tcPr marL="141577" marR="141577" marT="0" marB="0"/>
                </a:tc>
                <a:extLst>
                  <a:ext uri="{0D108BD9-81ED-4DB2-BD59-A6C34878D82A}">
                    <a16:rowId xmlns:a16="http://schemas.microsoft.com/office/drawing/2014/main" val="2922522457"/>
                  </a:ext>
                </a:extLst>
              </a:tr>
              <a:tr h="1560997">
                <a:tc>
                  <a:txBody>
                    <a:bodyPr/>
                    <a:lstStyle>
                      <a:defPPr/>
                    </a:lstStyle>
                    <a:p>
                      <a:pPr>
                        <a:lnSpc>
                          <a:spcPct val="107000"/>
                        </a:lnSpc>
                        <a:spcAft>
                          <a:spcPts val="800"/>
                        </a:spcAft>
                      </a:pPr>
                      <a:r>
                        <a:rPr lang="en-US" sz="2200">
                          <a:effectLst/>
                        </a:rPr>
                        <a:t>Total number of children who can be assisted</a:t>
                      </a:r>
                      <a:endParaRPr lang="en-BE" sz="2200">
                        <a:effectLst/>
                      </a:endParaRPr>
                    </a:p>
                    <a:p>
                      <a:pPr>
                        <a:lnSpc>
                          <a:spcPct val="107000"/>
                        </a:lnSpc>
                        <a:spcAft>
                          <a:spcPts val="800"/>
                        </a:spcAft>
                      </a:pPr>
                      <a:r>
                        <a:rPr lang="en-US" sz="2200">
                          <a:effectLst/>
                        </a:rPr>
                        <a:t>(total of the 3 lines above)</a:t>
                      </a:r>
                      <a:endParaRPr lang="en-BE" sz="2200">
                        <a:effectLst/>
                        <a:latin typeface="Calibri" panose="020F0502020204030204" pitchFamily="34" charset="0"/>
                        <a:ea typeface="Calibri" panose="020F0502020204030204" pitchFamily="34" charset="0"/>
                        <a:cs typeface="Times New Roman" panose="02020603050405020304" pitchFamily="18" charset="0"/>
                      </a:endParaRPr>
                    </a:p>
                  </a:txBody>
                  <a:tcPr marL="141577" marR="141577" marT="0" marB="0"/>
                </a:tc>
                <a:tc>
                  <a:txBody>
                    <a:bodyPr/>
                    <a:lstStyle>
                      <a:defPPr/>
                    </a:lstStyle>
                    <a:p>
                      <a:pPr>
                        <a:lnSpc>
                          <a:spcPct val="107000"/>
                        </a:lnSpc>
                        <a:spcAft>
                          <a:spcPts val="800"/>
                        </a:spcAft>
                      </a:pPr>
                      <a:r>
                        <a:rPr lang="en-US" sz="2200">
                          <a:effectLst/>
                        </a:rPr>
                        <a:t> </a:t>
                      </a:r>
                      <a:endParaRPr lang="en-BE" sz="2200">
                        <a:effectLst/>
                        <a:latin typeface="Calibri" panose="020F0502020204030204" pitchFamily="34" charset="0"/>
                        <a:ea typeface="Calibri" panose="020F0502020204030204" pitchFamily="34" charset="0"/>
                        <a:cs typeface="Times New Roman" panose="02020603050405020304" pitchFamily="18" charset="0"/>
                      </a:endParaRPr>
                    </a:p>
                  </a:txBody>
                  <a:tcPr marL="141577" marR="141577" marT="0" marB="0"/>
                </a:tc>
                <a:extLst>
                  <a:ext uri="{0D108BD9-81ED-4DB2-BD59-A6C34878D82A}">
                    <a16:rowId xmlns:a16="http://schemas.microsoft.com/office/drawing/2014/main" val="3276559495"/>
                  </a:ext>
                </a:extLst>
              </a:tr>
            </a:tbl>
          </a:graphicData>
        </a:graphic>
      </p:graphicFrame>
    </p:spTree>
    <p:extLst>
      <p:ext uri="{BB962C8B-B14F-4D97-AF65-F5344CB8AC3E}">
        <p14:creationId xmlns:p14="http://schemas.microsoft.com/office/powerpoint/2010/main" val="183374949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 name="Title 1">
            <a:extLst>
              <a:ext uri="{FF2B5EF4-FFF2-40B4-BE49-F238E27FC236}">
                <a16:creationId xmlns:a16="http://schemas.microsoft.com/office/drawing/2014/main" id="{B447663D-6FF2-2143-B069-61F112FE1CFD}"/>
              </a:ext>
            </a:extLst>
          </p:cNvPr>
          <p:cNvSpPr>
            <a:spLocks noGrp="1"/>
          </p:cNvSpPr>
          <p:nvPr>
            <p:ph type="title"/>
          </p:nvPr>
        </p:nvSpPr>
        <p:spPr>
          <a:xfrm>
            <a:off x="3027924" y="991261"/>
            <a:ext cx="5754696" cy="1837349"/>
          </a:xfrm>
        </p:spPr>
        <p:txBody>
          <a:bodyPr>
            <a:normAutofit/>
          </a:bodyPr>
          <a:lstStyle>
            <a:defPPr/>
          </a:lstStyle>
          <a:p>
            <a:pPr algn="ctr"/>
            <a:r>
              <a:rPr lang="en-BE" sz="3600">
                <a:solidFill>
                  <a:schemeClr val="tx2"/>
                </a:solidFill>
              </a:rPr>
              <a:t>CP MHPSS coverage</a:t>
            </a:r>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sp>
        <p:nvSpPr>
          <p:cNvPr id="3" name="Content Placeholder 2">
            <a:extLst>
              <a:ext uri="{FF2B5EF4-FFF2-40B4-BE49-F238E27FC236}">
                <a16:creationId xmlns:a16="http://schemas.microsoft.com/office/drawing/2014/main" id="{E8CEFC1D-0DE6-3F40-87F2-E02074087AB0}"/>
              </a:ext>
            </a:extLst>
          </p:cNvPr>
          <p:cNvSpPr>
            <a:spLocks noGrp="1"/>
          </p:cNvSpPr>
          <p:nvPr>
            <p:ph idx="1"/>
          </p:nvPr>
        </p:nvSpPr>
        <p:spPr>
          <a:xfrm>
            <a:off x="2057400" y="2128837"/>
            <a:ext cx="8772525" cy="3655143"/>
          </a:xfrm>
        </p:spPr>
        <p:txBody>
          <a:bodyPr anchor="t">
            <a:normAutofit/>
          </a:bodyPr>
          <a:lstStyle>
            <a:defPPr/>
          </a:lstStyle>
          <a:p>
            <a:pPr marL="0" indent="0">
              <a:buNone/>
            </a:pPr>
            <a:r>
              <a:rPr lang="en-US">
                <a:solidFill>
                  <a:schemeClr val="tx2"/>
                </a:solidFill>
              </a:rPr>
              <a:t>The get the CP MHPSS coverage: calculate the  percentage of the total number of children who can be assisted in relation to the  the CIN in the prioritized geographical area</a:t>
            </a:r>
          </a:p>
          <a:p>
            <a:r>
              <a:rPr lang="en-BE">
                <a:solidFill>
                  <a:schemeClr val="tx2"/>
                </a:solidFill>
              </a:rPr>
              <a:t>CP MHPSS coverage data is not for HNO</a:t>
            </a:r>
          </a:p>
          <a:p>
            <a:r>
              <a:rPr lang="en-BE">
                <a:solidFill>
                  <a:schemeClr val="tx2"/>
                </a:solidFill>
              </a:rPr>
              <a:t>CP MHPSS coverage data is relevant for comparison between countries, estimating capicities, and observing annual progress</a:t>
            </a: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spTree>
    <p:extLst>
      <p:ext uri="{BB962C8B-B14F-4D97-AF65-F5344CB8AC3E}">
        <p14:creationId xmlns:p14="http://schemas.microsoft.com/office/powerpoint/2010/main" val="252238803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4" name="Rectangle 2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 name="Title 1">
            <a:extLst>
              <a:ext uri="{FF2B5EF4-FFF2-40B4-BE49-F238E27FC236}">
                <a16:creationId xmlns:a16="http://schemas.microsoft.com/office/drawing/2014/main" id="{0289FE85-CE0A-084D-9643-6B1E9FE250B7}"/>
              </a:ext>
            </a:extLst>
          </p:cNvPr>
          <p:cNvSpPr>
            <a:spLocks noGrp="1"/>
          </p:cNvSpPr>
          <p:nvPr>
            <p:ph type="title"/>
          </p:nvPr>
        </p:nvSpPr>
        <p:spPr>
          <a:xfrm>
            <a:off x="6590662" y="4267832"/>
            <a:ext cx="4805996" cy="1297115"/>
          </a:xfrm>
        </p:spPr>
        <p:txBody>
          <a:bodyPr vert="horz" lIns="91440" tIns="45720" rIns="91440" bIns="45720" rtlCol="0" anchor="t">
            <a:normAutofit/>
          </a:bodyPr>
          <a:lstStyle>
            <a:defPPr/>
          </a:lstStyle>
          <a:p>
            <a:r>
              <a:rPr lang="en-US" sz="4000" kern="1200">
                <a:solidFill>
                  <a:schemeClr val="tx2"/>
                </a:solidFill>
                <a:latin typeface="+mj-lt"/>
                <a:ea typeface="+mj-ea"/>
                <a:cs typeface="+mj-cs"/>
              </a:rPr>
              <a:t>caregivers</a:t>
            </a:r>
          </a:p>
        </p:txBody>
      </p:sp>
      <p:grpSp>
        <p:nvGrpSpPr>
          <p:cNvPr id="26" name="Group 2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7" name="Freeform: Shape 2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8" name="Freeform: Shape 2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9" name="Freeform: Shape 2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graphicFrame>
        <p:nvGraphicFramePr>
          <p:cNvPr id="8" name="Content Placeholder 4">
            <a:extLst>
              <a:ext uri="{FF2B5EF4-FFF2-40B4-BE49-F238E27FC236}">
                <a16:creationId xmlns:a16="http://schemas.microsoft.com/office/drawing/2014/main" id="{544AB746-47B5-3B40-940F-E5D6C313F7AC}"/>
              </a:ext>
            </a:extLst>
          </p:cNvPr>
          <p:cNvGraphicFramePr>
            <a:graphicFrameLocks noGrp="1"/>
          </p:cNvGraphicFramePr>
          <p:nvPr>
            <p:extLst>
              <p:ext uri="{D42A27DB-BD31-4B8C-83A1-F6EECF244321}">
                <p14:modId xmlns:p14="http://schemas.microsoft.com/office/powerpoint/2010/main" val="1833076446"/>
              </p:ext>
            </p:extLst>
          </p:nvPr>
        </p:nvGraphicFramePr>
        <p:xfrm>
          <a:off x="422993" y="757238"/>
          <a:ext cx="5744565" cy="5886451"/>
        </p:xfrm>
        <a:graphic>
          <a:graphicData uri="http://schemas.openxmlformats.org/drawingml/2006/table">
            <a:tbl>
              <a:tblPr firstRow="1" firstCol="1" bandRow="1"/>
              <a:tblGrid>
                <a:gridCol w="4283572">
                  <a:extLst>
                    <a:ext uri="{9D8B030D-6E8A-4147-A177-3AD203B41FA5}">
                      <a16:colId xmlns:a16="http://schemas.microsoft.com/office/drawing/2014/main" val="3006133017"/>
                    </a:ext>
                  </a:extLst>
                </a:gridCol>
                <a:gridCol w="1460993">
                  <a:extLst>
                    <a:ext uri="{9D8B030D-6E8A-4147-A177-3AD203B41FA5}">
                      <a16:colId xmlns:a16="http://schemas.microsoft.com/office/drawing/2014/main" val="2893348594"/>
                    </a:ext>
                  </a:extLst>
                </a:gridCol>
              </a:tblGrid>
              <a:tr h="380666">
                <a:tc>
                  <a:txBody>
                    <a:bodyPr/>
                    <a:lstStyle>
                      <a:defPPr/>
                    </a:lstStyle>
                    <a:p>
                      <a:pPr algn="ct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Table 4: </a:t>
                      </a:r>
                      <a:r>
                        <a:rPr lang="en-US"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Your findings</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txBody>
                  <a:tcPr marL="103504" marR="103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defPPr/>
                    </a:lstStyle>
                    <a:p>
                      <a:pPr algn="ctr">
                        <a:lnSpc>
                          <a:spcPct val="107000"/>
                        </a:lnSpc>
                        <a:spcAft>
                          <a:spcPts val="800"/>
                        </a:spcAft>
                      </a:pPr>
                      <a:r>
                        <a:rPr lang="en-US" sz="17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Number</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txBody>
                  <a:tcPr marL="103504" marR="103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595229153"/>
                  </a:ext>
                </a:extLst>
              </a:tr>
              <a:tr h="738944">
                <a:tc>
                  <a:txBody>
                    <a:bodyPr/>
                    <a:lstStyle>
                      <a:defPPr/>
                    </a:lstStyle>
                    <a:p>
                      <a:pP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Total number of caregivers in need of MHPSS support </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txBody>
                  <a:tcPr marL="103504" marR="103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lstStyle>
                    <a:p>
                      <a:pP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 </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txBody>
                  <a:tcPr marL="103504" marR="103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599534"/>
                  </a:ext>
                </a:extLst>
              </a:tr>
              <a:tr h="1588947">
                <a:tc>
                  <a:txBody>
                    <a:bodyPr/>
                    <a:lstStyle>
                      <a:defPPr/>
                    </a:lstStyle>
                    <a:p>
                      <a:pP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Caregivers who can be assisted on level 2</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(75% of the total number of caregivers)</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txBody>
                  <a:tcPr marL="103504" marR="103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lstStyle>
                    <a:p>
                      <a:pP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 </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txBody>
                  <a:tcPr marL="103504" marR="103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886893"/>
                  </a:ext>
                </a:extLst>
              </a:tr>
              <a:tr h="1588947">
                <a:tc>
                  <a:txBody>
                    <a:bodyPr/>
                    <a:lstStyle>
                      <a:defPPr/>
                    </a:lstStyle>
                    <a:p>
                      <a:pP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Caregivers who can be assisted on level 3</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(20 % of the total number of caregivers)</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txBody>
                  <a:tcPr marL="103504" marR="103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lstStyle>
                    <a:p>
                      <a:pP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 </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txBody>
                  <a:tcPr marL="103504" marR="103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298477"/>
                  </a:ext>
                </a:extLst>
              </a:tr>
              <a:tr h="1588947">
                <a:tc>
                  <a:txBody>
                    <a:bodyPr/>
                    <a:lstStyle>
                      <a:defPPr/>
                    </a:lstStyle>
                    <a:p>
                      <a:pP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Caregivers who can be assisted on level 4</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(5% of the total number of caregivers)</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txBody>
                  <a:tcPr marL="103504" marR="103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defPPr/>
                    </a:lstStyle>
                    <a:p>
                      <a:pPr>
                        <a:lnSpc>
                          <a:spcPct val="107000"/>
                        </a:lnSpc>
                        <a:spcAft>
                          <a:spcPts val="800"/>
                        </a:spcAft>
                      </a:pPr>
                      <a:r>
                        <a:rPr lang="en-US" sz="1700">
                          <a:effectLst/>
                          <a:latin typeface="Calibri" panose="020F0502020204030204" pitchFamily="34" charset="0"/>
                          <a:ea typeface="Times New Roman" panose="02020603050405020304" pitchFamily="18" charset="0"/>
                          <a:cs typeface="Times New Roman" panose="02020603050405020304" pitchFamily="18" charset="0"/>
                        </a:rPr>
                        <a:t> </a:t>
                      </a:r>
                      <a:endParaRPr lang="en-BE" sz="1700">
                        <a:effectLst/>
                        <a:latin typeface="Calibri" panose="020F0502020204030204" pitchFamily="34" charset="0"/>
                        <a:ea typeface="Calibri" panose="020F0502020204030204" pitchFamily="34" charset="0"/>
                        <a:cs typeface="Times New Roman" panose="02020603050405020304" pitchFamily="18" charset="0"/>
                      </a:endParaRPr>
                    </a:p>
                  </a:txBody>
                  <a:tcPr marL="103504" marR="103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825492"/>
                  </a:ext>
                </a:extLst>
              </a:tr>
            </a:tbl>
          </a:graphicData>
        </a:graphic>
      </p:graphicFrame>
    </p:spTree>
    <p:extLst>
      <p:ext uri="{BB962C8B-B14F-4D97-AF65-F5344CB8AC3E}">
        <p14:creationId xmlns:p14="http://schemas.microsoft.com/office/powerpoint/2010/main" val="299302603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48" name="Rectangle 47">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sz="800"/>
          </a:p>
        </p:txBody>
      </p:sp>
      <p:sp>
        <p:nvSpPr>
          <p:cNvPr id="2" name="Title 1">
            <a:extLst>
              <a:ext uri="{FF2B5EF4-FFF2-40B4-BE49-F238E27FC236}">
                <a16:creationId xmlns:a16="http://schemas.microsoft.com/office/drawing/2014/main" id="{6B97F425-156D-FD42-A041-F491BA025552}"/>
              </a:ext>
            </a:extLst>
          </p:cNvPr>
          <p:cNvSpPr>
            <a:spLocks noGrp="1"/>
          </p:cNvSpPr>
          <p:nvPr>
            <p:ph type="title"/>
          </p:nvPr>
        </p:nvSpPr>
        <p:spPr>
          <a:xfrm>
            <a:off x="1179226" y="409407"/>
            <a:ext cx="9650699" cy="1147931"/>
          </a:xfrm>
        </p:spPr>
        <p:txBody>
          <a:bodyPr anchor="b">
            <a:normAutofit/>
          </a:bodyPr>
          <a:lstStyle>
            <a:defPPr/>
          </a:lstStyle>
          <a:p>
            <a:pPr algn="ctr"/>
            <a:r>
              <a:rPr lang="en-BE" sz="3600">
                <a:solidFill>
                  <a:schemeClr val="tx2"/>
                </a:solidFill>
              </a:rPr>
              <a:t>Step 3: conclusions</a:t>
            </a:r>
          </a:p>
        </p:txBody>
      </p:sp>
      <p:grpSp>
        <p:nvGrpSpPr>
          <p:cNvPr id="50" name="Group 49">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51" name="Freeform: Shape 50">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52" name="Freeform: Shape 51">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53" name="Freeform: Shape 52">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54" name="Freeform: Shape 53">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sp>
        <p:nvSpPr>
          <p:cNvPr id="3" name="Content Placeholder 2">
            <a:extLst>
              <a:ext uri="{FF2B5EF4-FFF2-40B4-BE49-F238E27FC236}">
                <a16:creationId xmlns:a16="http://schemas.microsoft.com/office/drawing/2014/main" id="{B400AE4F-3811-ED41-937D-B05F1CD2A598}"/>
              </a:ext>
            </a:extLst>
          </p:cNvPr>
          <p:cNvSpPr>
            <a:spLocks noGrp="1"/>
          </p:cNvSpPr>
          <p:nvPr>
            <p:ph idx="1"/>
          </p:nvPr>
        </p:nvSpPr>
        <p:spPr>
          <a:xfrm>
            <a:off x="1179226" y="1593359"/>
            <a:ext cx="9833548" cy="4193588"/>
          </a:xfrm>
        </p:spPr>
        <p:txBody>
          <a:bodyPr>
            <a:noAutofit/>
          </a:bodyPr>
          <a:lstStyle>
            <a:defPPr/>
          </a:lstStyle>
          <a:p>
            <a:pPr>
              <a:spcAft>
                <a:spcPts val="800"/>
              </a:spcAft>
            </a:pPr>
            <a:r>
              <a:rPr lang="en-US" sz="2400">
                <a:solidFill>
                  <a:schemeClr val="tx2"/>
                </a:solidFill>
                <a:latin typeface="Calibri" panose="020F0502020204030204" pitchFamily="34" charset="0"/>
                <a:ea typeface="Calibri" panose="020F0502020204030204" pitchFamily="34" charset="0"/>
                <a:cs typeface="Times New Roman" panose="02020603050405020304" pitchFamily="18" charset="0"/>
              </a:rPr>
              <a:t>Children in the [country] face significant problems that need to be addressed with MHPSS services. These problems include: </a:t>
            </a:r>
            <a:endParaRPr lang="en-BE" sz="240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AU" sz="2400" i="1">
                <a:solidFill>
                  <a:schemeClr val="tx2"/>
                </a:solidFill>
                <a:latin typeface="Calibri Light" panose="020F0302020204030204" pitchFamily="34" charset="0"/>
                <a:ea typeface="Times New Roman" panose="02020603050405020304" pitchFamily="18" charset="0"/>
                <a:cs typeface="Times New Roman" panose="02020603050405020304" pitchFamily="18" charset="0"/>
              </a:rPr>
              <a:t>The total number of children in need of MHPSS services is XX (table 2). YY Children will need PSS services YY children will need focused non-specialized support and YY children will need specialized services. To achieve the desired results of the support provided to children, we also need to provide support to their main caregiver. The total number of caregivers who need MHPSS support is XX. XX caregivers need to be assisted with PSS activities, YY caregivers with focussed non-specialized care and YY caregivers with specialized services. </a:t>
            </a:r>
            <a:endParaRPr lang="en-BE" sz="240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AU" sz="2400" i="1">
                <a:solidFill>
                  <a:schemeClr val="tx2"/>
                </a:solidFill>
                <a:latin typeface="Calibri Light" panose="020F0302020204030204" pitchFamily="34" charset="0"/>
                <a:ea typeface="Times New Roman" panose="02020603050405020304" pitchFamily="18" charset="0"/>
                <a:cs typeface="Times New Roman" panose="02020603050405020304" pitchFamily="18" charset="0"/>
              </a:rPr>
              <a:t>In order to provide these services, we need to invest and build capacity for service delivery for PSS services/focussed non-specialized support/specialized services</a:t>
            </a:r>
            <a:endParaRPr lang="en-BE" sz="240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56" name="Group 55">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57" name="Freeform: Shape 56">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58" name="Freeform: Shape 57">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59" name="Freeform: Shape 58">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60" name="Freeform: Shape 59">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grpSp>
    </p:spTree>
    <p:extLst>
      <p:ext uri="{BB962C8B-B14F-4D97-AF65-F5344CB8AC3E}">
        <p14:creationId xmlns:p14="http://schemas.microsoft.com/office/powerpoint/2010/main" val="201829396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pic>
        <p:nvPicPr>
          <p:cNvPr id="5" name="Picture 4">
            <a:extLst>
              <a:ext uri="{FF2B5EF4-FFF2-40B4-BE49-F238E27FC236}">
                <a16:creationId xmlns:a16="http://schemas.microsoft.com/office/drawing/2014/main" id="{4D5E9088-1C4B-4867-BE57-B95A8304DBA2}"/>
              </a:ext>
            </a:extLst>
          </p:cNvPr>
          <p:cNvPicPr>
            <a:picLocks noChangeAspect="1"/>
          </p:cNvPicPr>
          <p:nvPr/>
        </p:nvPicPr>
        <p:blipFill>
          <a:blip r:embed="rId2"/>
          <a:srcRect l="20149" t="9091" r="3149"/>
          <a:stretch>
            <a:fillRect/>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p>
        </p:txBody>
      </p:sp>
      <p:sp>
        <p:nvSpPr>
          <p:cNvPr id="2" name="Title 1">
            <a:extLst>
              <a:ext uri="{FF2B5EF4-FFF2-40B4-BE49-F238E27FC236}">
                <a16:creationId xmlns:a16="http://schemas.microsoft.com/office/drawing/2014/main" id="{5446F6C3-60D8-B045-9F2A-B1A22911D684}"/>
              </a:ext>
            </a:extLst>
          </p:cNvPr>
          <p:cNvSpPr>
            <a:spLocks noGrp="1"/>
          </p:cNvSpPr>
          <p:nvPr>
            <p:ph type="title"/>
          </p:nvPr>
        </p:nvSpPr>
        <p:spPr>
          <a:xfrm>
            <a:off x="371094" y="1161288"/>
            <a:ext cx="3438144" cy="1124712"/>
          </a:xfrm>
        </p:spPr>
        <p:txBody>
          <a:bodyPr anchor="b">
            <a:normAutofit/>
          </a:bodyPr>
          <a:lstStyle>
            <a:defPPr/>
          </a:lstStyle>
          <a:p>
            <a:r>
              <a:rPr lang="en-BE" sz="2800"/>
              <a:t>Guidance on activities</a:t>
            </a:r>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algn="ctr"/>
            <a:endParaRPr lang="en-US">
              <a:solidFill>
                <a:prstClr val="white"/>
              </a:solidFill>
              <a:latin typeface="Calibri"/>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BE"/>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612F4BAC-2DBC-D74B-A75A-219F45C49799}"/>
              </a:ext>
            </a:extLst>
          </p:cNvPr>
          <p:cNvSpPr>
            <a:spLocks noGrp="1"/>
          </p:cNvSpPr>
          <p:nvPr>
            <p:ph idx="1"/>
          </p:nvPr>
        </p:nvSpPr>
        <p:spPr>
          <a:xfrm>
            <a:off x="371094" y="2718054"/>
            <a:ext cx="3438906" cy="3207258"/>
          </a:xfrm>
        </p:spPr>
        <p:txBody>
          <a:bodyPr anchor="t">
            <a:noAutofit/>
          </a:bodyPr>
          <a:lstStyle>
            <a:defPPr/>
          </a:lstStyle>
          <a:p>
            <a:r>
              <a:rPr lang="en-GB" sz="3200"/>
              <a:t>I</a:t>
            </a:r>
            <a:r>
              <a:rPr lang="en-BE" sz="3200"/>
              <a:t>nsectoral cooperation, especially with education for level 2</a:t>
            </a:r>
          </a:p>
          <a:p>
            <a:r>
              <a:rPr lang="en-GB" sz="3200"/>
              <a:t>B</a:t>
            </a:r>
            <a:r>
              <a:rPr lang="en-BE" sz="3200"/>
              <a:t>uilding workforce for level 3</a:t>
            </a:r>
          </a:p>
        </p:txBody>
      </p:sp>
    </p:spTree>
    <p:extLst>
      <p:ext uri="{BB962C8B-B14F-4D97-AF65-F5344CB8AC3E}">
        <p14:creationId xmlns:p14="http://schemas.microsoft.com/office/powerpoint/2010/main" val="103133950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7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F68FC5BF-66A2-44B8-A7A4-9A48FD7598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1" t="19764" r="2045"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BE3BBD3-20AC-41CE-AA47-287FB0234959}"/>
              </a:ext>
            </a:extLst>
          </p:cNvPr>
          <p:cNvSpPr>
            <a:spLocks noGrp="1"/>
          </p:cNvSpPr>
          <p:nvPr>
            <p:ph type="ctrTitle"/>
          </p:nvPr>
        </p:nvSpPr>
        <p:spPr>
          <a:xfrm>
            <a:off x="404553" y="3091928"/>
            <a:ext cx="9078562" cy="2387600"/>
          </a:xfrm>
        </p:spPr>
        <p:txBody>
          <a:bodyPr>
            <a:normAutofit/>
          </a:bodyPr>
          <a:lstStyle/>
          <a:p>
            <a:pPr algn="l"/>
            <a:r>
              <a:rPr lang="it-IT" sz="6600">
                <a:latin typeface="Agency FB" panose="020B0503020202020204" pitchFamily="34" charset="0"/>
              </a:rPr>
              <a:t>THANK YOU!</a:t>
            </a:r>
          </a:p>
        </p:txBody>
      </p:sp>
      <p:sp>
        <p:nvSpPr>
          <p:cNvPr id="78" name="Rectangle: Rounded Corners 7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3" descr="A picture containing holding, sitting, dark, computer&#10;&#10;Description automatically generated">
            <a:extLst>
              <a:ext uri="{FF2B5EF4-FFF2-40B4-BE49-F238E27FC236}">
                <a16:creationId xmlns:a16="http://schemas.microsoft.com/office/drawing/2014/main" id="{47932787-FC56-425E-90C5-6981C0C07B56}"/>
              </a:ext>
            </a:extLst>
          </p:cNvPr>
          <p:cNvPicPr>
            <a:picLocks noChangeAspect="1"/>
          </p:cNvPicPr>
          <p:nvPr/>
        </p:nvPicPr>
        <p:blipFill>
          <a:blip r:embed="rId3"/>
          <a:srcRect r="304"/>
          <a:stretch>
            <a:fillRect/>
          </a:stretch>
        </p:blipFill>
        <p:spPr>
          <a:xfrm>
            <a:off x="8976320" y="3113034"/>
            <a:ext cx="3407367" cy="2695698"/>
          </a:xfrm>
          <a:prstGeom prst="rect">
            <a:avLst/>
          </a:prstGeom>
        </p:spPr>
      </p:pic>
    </p:spTree>
    <p:extLst>
      <p:ext uri="{BB962C8B-B14F-4D97-AF65-F5344CB8AC3E}">
        <p14:creationId xmlns:p14="http://schemas.microsoft.com/office/powerpoint/2010/main" val="1052433465"/>
      </p:ext>
    </p:extLst>
  </p:cSld>
  <p:clrMapOvr>
    <a:overrideClrMapping bg1="dk1" tx1="lt1" bg2="dk2" tx2="lt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1"/>
          <p:cNvSpPr txBox="1">
            <a:spLocks noGrp="1"/>
          </p:cNvSpPr>
          <p:nvPr>
            <p:ph type="body" idx="1"/>
          </p:nvPr>
        </p:nvSpPr>
        <p:spPr>
          <a:xfrm>
            <a:off x="615050" y="914301"/>
            <a:ext cx="10969072" cy="5036570"/>
          </a:xfrm>
          <a:prstGeom prst="rect">
            <a:avLst/>
          </a:prstGeom>
          <a:noFill/>
          <a:ln>
            <a:noFill/>
          </a:ln>
        </p:spPr>
        <p:txBody>
          <a:bodyPr spcFirstLastPara="1" wrap="square" lIns="91425" tIns="45700" rIns="91425" bIns="45700" anchor="t" anchorCtr="0">
            <a:noAutofit/>
          </a:bodyPr>
          <a:lstStyle>
            <a:defPPr/>
          </a:lstStyle>
          <a:p>
            <a:pPr marL="501650" marR="0" lvl="0" indent="-342900" algn="l" defTabSz="914400" fontAlgn="auto">
              <a:lnSpc>
                <a:spcPct val="115000"/>
              </a:lnSpc>
              <a:spcBef>
                <a:spcPct val="0"/>
              </a:spcBef>
              <a:spcAft>
                <a:spcPct val="0"/>
              </a:spcAft>
              <a:buClr>
                <a:schemeClr val="dk1"/>
              </a:buClr>
              <a:buSzTx/>
              <a:buFont typeface="Wingdings" panose="05000000000000000000" pitchFamily="2" charset="2"/>
              <a:buChar char="ü"/>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0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Identify the available indicators for each specific context and aggregate or disaggregate them to the selected geographical unit of analysis ensuring they are comparable between each other.</a:t>
            </a: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000" b="1" i="1"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rPr>
              <a:t>Example</a:t>
            </a: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800" b="1" i="1" u="none" strike="noStrike" cap="none" spc="0" normalizeH="0" baseline="0" noProof="0">
                <a:ln w="9525" cap="flat" cmpd="sng" algn="ctr">
                  <a:noFill/>
                  <a:prstDash val="solid"/>
                  <a:round/>
                  <a:headEnd type="none" w="med" len="med"/>
                  <a:tailEnd type="none" w="med" len="med"/>
                </a:ln>
                <a:solidFill>
                  <a:srgbClr val="FF0000"/>
                </a:solidFill>
                <a:uLnTx/>
                <a:uFillTx/>
                <a:latin typeface="Calibri"/>
                <a:ea typeface="Calibri"/>
                <a:cs typeface="Calibri"/>
                <a:sym typeface="Calibri"/>
                <a:hlinkClick r:id="rId3"/>
              </a:rPr>
              <a:t>Context-based indicators reference table</a:t>
            </a:r>
            <a:endParaRPr lang="en-US" sz="2800" b="1" i="1">
              <a:solidFill>
                <a:srgbClr val="FF0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sz="2000" b="1" i="1">
              <a:solidFill>
                <a:srgbClr val="FFC000"/>
              </a:solidFill>
            </a:endParaRPr>
          </a:p>
        </p:txBody>
      </p:sp>
      <p:sp>
        <p:nvSpPr>
          <p:cNvPr id="117" name="Google Shape;117;p31"/>
          <p:cNvSpPr txBox="1">
            <a:spLocks noGrp="1"/>
          </p:cNvSpPr>
          <p:nvPr>
            <p:ph type="title"/>
          </p:nvPr>
        </p:nvSpPr>
        <p:spPr>
          <a:xfrm>
            <a:off x="130629" y="147484"/>
            <a:ext cx="11795899" cy="899651"/>
          </a:xfrm>
          <a:prstGeom prst="rect">
            <a:avLst/>
          </a:prstGeom>
          <a:solidFill>
            <a:schemeClr val="lt1"/>
          </a:solidFill>
          <a:ln>
            <a:noFill/>
          </a:ln>
        </p:spPr>
        <p:txBody>
          <a:bodyPr spcFirstLastPara="1" wrap="square" lIns="91425" tIns="45700" rIns="91425" bIns="45700" anchor="ctr" anchorCtr="0">
            <a:noAutofit/>
          </a:bodyPr>
          <a:lstStyle>
            <a:defPPr/>
          </a:lstStyle>
          <a:p>
            <a:pPr marL="0" marR="0" lvl="0" indent="0" algn="ctr" defTabSz="914400" fontAlgn="auto">
              <a:lnSpc>
                <a:spcPct val="90000"/>
              </a:lnSpc>
              <a:spcBef>
                <a:spcPct val="0"/>
              </a:spcBef>
              <a:spcAft>
                <a:spcPct val="0"/>
              </a:spcAft>
              <a:buClr>
                <a:srgbClr val="00AEEF"/>
              </a:buClr>
              <a:buSzPts val="3000"/>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26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t>Step 1.  Identify and consolidate available information and indicators.</a:t>
            </a:r>
            <a:endParaRPr lang="en-US" sz="2600"/>
          </a:p>
        </p:txBody>
      </p:sp>
      <p:graphicFrame>
        <p:nvGraphicFramePr>
          <p:cNvPr id="7" name="Google Shape;124;g9601295fe7_0_238">
            <a:extLst>
              <a:ext uri="{FF2B5EF4-FFF2-40B4-BE49-F238E27FC236}">
                <a16:creationId xmlns:a16="http://schemas.microsoft.com/office/drawing/2014/main" id="{AA46B4D5-444A-41AE-8230-F2B3BFB19E93}"/>
              </a:ext>
            </a:extLst>
          </p:cNvPr>
          <p:cNvGraphicFramePr>
            <a:graphicFrameLocks noGrp="1"/>
          </p:cNvGraphicFramePr>
          <p:nvPr>
            <p:extLst>
              <p:ext uri="{D42A27DB-BD31-4B8C-83A1-F6EECF244321}">
                <p14:modId xmlns:p14="http://schemas.microsoft.com/office/powerpoint/2010/main" val="2301406244"/>
              </p:ext>
            </p:extLst>
          </p:nvPr>
        </p:nvGraphicFramePr>
        <p:xfrm>
          <a:off x="294290" y="2320510"/>
          <a:ext cx="11393213" cy="4020804"/>
        </p:xfrm>
        <a:graphic>
          <a:graphicData uri="http://schemas.openxmlformats.org/drawingml/2006/table">
            <a:tbl>
              <a:tblPr>
                <a:noFill/>
              </a:tblPr>
              <a:tblGrid>
                <a:gridCol w="2207172">
                  <a:extLst>
                    <a:ext uri="{9D8B030D-6E8A-4147-A177-3AD203B41FA5}">
                      <a16:colId xmlns:a16="http://schemas.microsoft.com/office/drawing/2014/main" val="20000"/>
                    </a:ext>
                  </a:extLst>
                </a:gridCol>
                <a:gridCol w="9186041">
                  <a:extLst>
                    <a:ext uri="{9D8B030D-6E8A-4147-A177-3AD203B41FA5}">
                      <a16:colId xmlns:a16="http://schemas.microsoft.com/office/drawing/2014/main" val="20001"/>
                    </a:ext>
                  </a:extLst>
                </a:gridCol>
              </a:tblGrid>
              <a:tr h="0">
                <a:tc>
                  <a:txBody>
                    <a:bodyPr/>
                    <a:lstStyle>
                      <a:defPPr/>
                    </a:lstStyle>
                    <a:p>
                      <a:pPr marL="63500" marR="63500" lvl="0" indent="0" algn="ctr" rtl="0">
                        <a:lnSpc>
                          <a:spcPct val="115000"/>
                        </a:lnSpc>
                        <a:spcBef>
                          <a:spcPct val="0"/>
                        </a:spcBef>
                        <a:spcAft>
                          <a:spcPct val="0"/>
                        </a:spcAft>
                        <a:buNone/>
                      </a:pPr>
                      <a:r>
                        <a:rPr lang="en-US" sz="1600" b="1">
                          <a:solidFill>
                            <a:schemeClr val="bg1"/>
                          </a:solidFill>
                          <a:latin typeface="Calibri"/>
                          <a:ea typeface="Calibri"/>
                          <a:cs typeface="Calibri"/>
                          <a:sym typeface="Calibri"/>
                        </a:rPr>
                        <a:t>Sector</a:t>
                      </a:r>
                      <a:r>
                        <a:rPr lang="en-US" sz="1600">
                          <a:solidFill>
                            <a:schemeClr val="bg1"/>
                          </a:solidFill>
                          <a:latin typeface="Calibri"/>
                          <a:ea typeface="Calibri"/>
                          <a:cs typeface="Calibri"/>
                          <a:sym typeface="Calibri"/>
                        </a:rPr>
                        <a:t> </a:t>
                      </a:r>
                      <a:endParaRPr sz="16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1600" b="1">
                          <a:solidFill>
                            <a:schemeClr val="bg1"/>
                          </a:solidFill>
                          <a:latin typeface="Calibri"/>
                          <a:ea typeface="Calibri"/>
                          <a:cs typeface="Calibri"/>
                          <a:sym typeface="Calibri"/>
                        </a:rPr>
                        <a:t>Indicator</a:t>
                      </a:r>
                      <a:r>
                        <a:rPr lang="en-US" sz="1600">
                          <a:solidFill>
                            <a:schemeClr val="bg1"/>
                          </a:solidFill>
                          <a:latin typeface="Calibri"/>
                          <a:ea typeface="Calibri"/>
                          <a:cs typeface="Calibri"/>
                          <a:sym typeface="Calibri"/>
                        </a:rPr>
                        <a:t> </a:t>
                      </a:r>
                      <a:endParaRPr sz="16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0">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Protection </a:t>
                      </a:r>
                      <a:endParaRPr sz="16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Civilian casualties by violence / conflict / disaster </a:t>
                      </a:r>
                      <a:endParaRPr sz="16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Protection/GBV AoR </a:t>
                      </a:r>
                      <a:endParaRPr sz="16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Presence of armed forces, militias in the geographical area </a:t>
                      </a:r>
                      <a:endParaRPr sz="1600" b="1">
                        <a:solidFill>
                          <a:srgbClr val="2F5496"/>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0">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Protection/GBV AoR </a:t>
                      </a:r>
                      <a:endParaRPr sz="16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 of female headed households. </a:t>
                      </a:r>
                      <a:endParaRPr sz="1600" b="1">
                        <a:solidFill>
                          <a:srgbClr val="2F5496"/>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0">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Protection/CP AoR </a:t>
                      </a:r>
                      <a:endParaRPr sz="16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CAAFAG presence/prevalence </a:t>
                      </a:r>
                      <a:endParaRPr sz="1600" b="1">
                        <a:solidFill>
                          <a:srgbClr val="2F5496"/>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0">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Cross </a:t>
                      </a:r>
                      <a:endParaRPr sz="16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Presence of refugees </a:t>
                      </a:r>
                      <a:endParaRPr sz="1600" b="1">
                        <a:solidFill>
                          <a:srgbClr val="2F5496"/>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0">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Nutrition </a:t>
                      </a:r>
                      <a:endParaRPr sz="16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Prevalence of exclusive breastfeeding for children 0-5 months </a:t>
                      </a:r>
                      <a:endParaRPr sz="1600" b="1">
                        <a:solidFill>
                          <a:srgbClr val="2F5496"/>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361950">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Health </a:t>
                      </a:r>
                      <a:endParaRPr sz="1600" b="1">
                        <a:solidFill>
                          <a:srgbClr val="2F5496"/>
                        </a:solidFill>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Average population per functioning health facility (HF), by type of HF and by administrative unit </a:t>
                      </a:r>
                      <a:endParaRPr sz="1600" b="1">
                        <a:solidFill>
                          <a:srgbClr val="2F5496"/>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r h="361950">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a:t>
                      </a:r>
                      <a:endParaRPr sz="16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600" b="1">
                          <a:solidFill>
                            <a:srgbClr val="2F5496"/>
                          </a:solidFill>
                          <a:latin typeface="Calibri"/>
                          <a:ea typeface="Calibri"/>
                          <a:cs typeface="Calibri"/>
                          <a:sym typeface="Calibri"/>
                        </a:rPr>
                        <a:t>…..</a:t>
                      </a:r>
                      <a:endParaRPr sz="1600" b="1">
                        <a:solidFill>
                          <a:srgbClr val="2F5496"/>
                        </a:solidFill>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42326158"/>
                  </a:ext>
                </a:extLst>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1"/>
          <p:cNvSpPr txBox="1">
            <a:spLocks noGrp="1"/>
          </p:cNvSpPr>
          <p:nvPr>
            <p:ph type="body" idx="1"/>
          </p:nvPr>
        </p:nvSpPr>
        <p:spPr>
          <a:xfrm>
            <a:off x="615050" y="966851"/>
            <a:ext cx="10969072" cy="5036570"/>
          </a:xfrm>
          <a:prstGeom prst="rect">
            <a:avLst/>
          </a:prstGeom>
          <a:noFill/>
          <a:ln>
            <a:noFill/>
          </a:ln>
        </p:spPr>
        <p:txBody>
          <a:bodyPr spcFirstLastPara="1" wrap="square" lIns="91425" tIns="45700" rIns="91425" bIns="45700" anchor="t" anchorCtr="0">
            <a:noAutofit/>
          </a:bodyPr>
          <a:lstStyle>
            <a:defPPr/>
          </a:lstStyle>
          <a:p>
            <a:pPr marL="501650" marR="0" lvl="0" indent="-342900" algn="l" defTabSz="914400" fontAlgn="auto">
              <a:lnSpc>
                <a:spcPct val="115000"/>
              </a:lnSpc>
              <a:spcBef>
                <a:spcPct val="0"/>
              </a:spcBef>
              <a:spcAft>
                <a:spcPct val="0"/>
              </a:spcAft>
              <a:buClr>
                <a:schemeClr val="dk1"/>
              </a:buClr>
              <a:buSzTx/>
              <a:buFont typeface="Wingdings" panose="05000000000000000000" pitchFamily="2" charset="2"/>
              <a:buChar char="ü"/>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0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With the support of the JIAF team and in country IMWG; Clusters and AoRs will decide on the thresholds for each of their indicators thanks to their sectoral expertise.</a:t>
            </a: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000" b="1" i="1"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rPr>
              <a:t>Example</a:t>
            </a: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p:txBody>
      </p:sp>
      <p:sp>
        <p:nvSpPr>
          <p:cNvPr id="117" name="Google Shape;117;p31"/>
          <p:cNvSpPr txBox="1">
            <a:spLocks noGrp="1"/>
          </p:cNvSpPr>
          <p:nvPr>
            <p:ph type="title"/>
          </p:nvPr>
        </p:nvSpPr>
        <p:spPr>
          <a:xfrm>
            <a:off x="130629" y="147484"/>
            <a:ext cx="11795899" cy="899651"/>
          </a:xfrm>
          <a:prstGeom prst="rect">
            <a:avLst/>
          </a:prstGeom>
          <a:solidFill>
            <a:schemeClr val="lt1"/>
          </a:solidFill>
          <a:ln>
            <a:noFill/>
          </a:ln>
        </p:spPr>
        <p:txBody>
          <a:bodyPr spcFirstLastPara="1" wrap="square" lIns="91425" tIns="45700" rIns="91425" bIns="45700" anchor="ctr" anchorCtr="0">
            <a:noAutofit/>
          </a:bodyPr>
          <a:lstStyle>
            <a:defPPr/>
          </a:lstStyle>
          <a:p>
            <a:pPr marL="0" marR="0" lvl="0" indent="0" algn="ctr" defTabSz="914400" fontAlgn="auto">
              <a:lnSpc>
                <a:spcPct val="90000"/>
              </a:lnSpc>
              <a:spcBef>
                <a:spcPct val="0"/>
              </a:spcBef>
              <a:spcAft>
                <a:spcPct val="0"/>
              </a:spcAft>
              <a:buClr>
                <a:srgbClr val="00AEEF"/>
              </a:buClr>
              <a:buSzPts val="3000"/>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26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t>Step 2. Define context-based indicators thresholds</a:t>
            </a:r>
            <a:endParaRPr lang="en-US" sz="2600"/>
          </a:p>
        </p:txBody>
      </p:sp>
      <p:graphicFrame>
        <p:nvGraphicFramePr>
          <p:cNvPr id="5" name="Google Shape;138;g9601295fe7_1_0">
            <a:extLst>
              <a:ext uri="{FF2B5EF4-FFF2-40B4-BE49-F238E27FC236}">
                <a16:creationId xmlns:a16="http://schemas.microsoft.com/office/drawing/2014/main" id="{6E4D1993-5A87-481B-B9D8-7CD22CB7443E}"/>
              </a:ext>
            </a:extLst>
          </p:cNvPr>
          <p:cNvGraphicFramePr>
            <a:graphicFrameLocks noGrp="1"/>
          </p:cNvGraphicFramePr>
          <p:nvPr>
            <p:extLst>
              <p:ext uri="{D42A27DB-BD31-4B8C-83A1-F6EECF244321}">
                <p14:modId xmlns:p14="http://schemas.microsoft.com/office/powerpoint/2010/main" val="84126383"/>
              </p:ext>
            </p:extLst>
          </p:nvPr>
        </p:nvGraphicFramePr>
        <p:xfrm>
          <a:off x="680085" y="2446487"/>
          <a:ext cx="10525100" cy="4124335"/>
        </p:xfrm>
        <a:graphic>
          <a:graphicData uri="http://schemas.openxmlformats.org/drawingml/2006/table">
            <a:tbl>
              <a:tblPr>
                <a:noFill/>
              </a:tblPr>
              <a:tblGrid>
                <a:gridCol w="1752175">
                  <a:extLst>
                    <a:ext uri="{9D8B030D-6E8A-4147-A177-3AD203B41FA5}">
                      <a16:colId xmlns:a16="http://schemas.microsoft.com/office/drawing/2014/main" val="20000"/>
                    </a:ext>
                  </a:extLst>
                </a:gridCol>
                <a:gridCol w="4761075">
                  <a:extLst>
                    <a:ext uri="{9D8B030D-6E8A-4147-A177-3AD203B41FA5}">
                      <a16:colId xmlns:a16="http://schemas.microsoft.com/office/drawing/2014/main" val="20001"/>
                    </a:ext>
                  </a:extLst>
                </a:gridCol>
                <a:gridCol w="942550">
                  <a:extLst>
                    <a:ext uri="{9D8B030D-6E8A-4147-A177-3AD203B41FA5}">
                      <a16:colId xmlns:a16="http://schemas.microsoft.com/office/drawing/2014/main" val="20002"/>
                    </a:ext>
                  </a:extLst>
                </a:gridCol>
                <a:gridCol w="1027125">
                  <a:extLst>
                    <a:ext uri="{9D8B030D-6E8A-4147-A177-3AD203B41FA5}">
                      <a16:colId xmlns:a16="http://schemas.microsoft.com/office/drawing/2014/main" val="20003"/>
                    </a:ext>
                  </a:extLst>
                </a:gridCol>
                <a:gridCol w="1160050">
                  <a:extLst>
                    <a:ext uri="{9D8B030D-6E8A-4147-A177-3AD203B41FA5}">
                      <a16:colId xmlns:a16="http://schemas.microsoft.com/office/drawing/2014/main" val="20004"/>
                    </a:ext>
                  </a:extLst>
                </a:gridCol>
                <a:gridCol w="882125">
                  <a:extLst>
                    <a:ext uri="{9D8B030D-6E8A-4147-A177-3AD203B41FA5}">
                      <a16:colId xmlns:a16="http://schemas.microsoft.com/office/drawing/2014/main" val="20005"/>
                    </a:ext>
                  </a:extLst>
                </a:gridCol>
              </a:tblGrid>
              <a:tr h="435860">
                <a:tc>
                  <a:txBody>
                    <a:bodyPr/>
                    <a:lstStyle>
                      <a:defPPr/>
                    </a:lstStyle>
                    <a:p>
                      <a:pPr marL="63500" marR="63500" lvl="0" indent="0" algn="ctr" rtl="0">
                        <a:lnSpc>
                          <a:spcPct val="115000"/>
                        </a:lnSpc>
                        <a:spcBef>
                          <a:spcPct val="0"/>
                        </a:spcBef>
                        <a:spcAft>
                          <a:spcPct val="0"/>
                        </a:spcAft>
                        <a:buNone/>
                      </a:pPr>
                      <a:r>
                        <a:rPr lang="en-US" sz="1100" b="1">
                          <a:solidFill>
                            <a:schemeClr val="bg1"/>
                          </a:solidFill>
                          <a:latin typeface="Calibri"/>
                          <a:ea typeface="Calibri"/>
                          <a:cs typeface="Calibri"/>
                          <a:sym typeface="Calibri"/>
                        </a:rPr>
                        <a:t>Sector</a:t>
                      </a:r>
                      <a:r>
                        <a:rPr lang="en-US" sz="1100">
                          <a:solidFill>
                            <a:schemeClr val="bg1"/>
                          </a:solidFill>
                          <a:latin typeface="Calibri"/>
                          <a:ea typeface="Calibri"/>
                          <a:cs typeface="Calibri"/>
                          <a:sym typeface="Calibri"/>
                        </a:rPr>
                        <a:t> </a:t>
                      </a:r>
                      <a:endParaRPr sz="11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1300" b="1">
                          <a:solidFill>
                            <a:schemeClr val="bg1"/>
                          </a:solidFill>
                          <a:latin typeface="Calibri"/>
                          <a:ea typeface="Calibri"/>
                          <a:cs typeface="Calibri"/>
                          <a:sym typeface="Calibri"/>
                        </a:rPr>
                        <a:t>Indicator </a:t>
                      </a:r>
                      <a:endParaRPr sz="1300" b="1">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1300" b="1">
                          <a:solidFill>
                            <a:schemeClr val="bg1"/>
                          </a:solidFill>
                          <a:latin typeface="Calibri"/>
                          <a:ea typeface="Calibri"/>
                          <a:cs typeface="Calibri"/>
                          <a:sym typeface="Calibri"/>
                        </a:rPr>
                        <a:t>Area 1 </a:t>
                      </a:r>
                      <a:endParaRPr sz="1300" b="1">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1300" b="1">
                          <a:solidFill>
                            <a:schemeClr val="bg1"/>
                          </a:solidFill>
                          <a:latin typeface="Calibri"/>
                          <a:ea typeface="Calibri"/>
                          <a:cs typeface="Calibri"/>
                          <a:sym typeface="Calibri"/>
                        </a:rPr>
                        <a:t>Area 2 </a:t>
                      </a:r>
                      <a:endParaRPr sz="1300" b="1">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1300" b="1">
                          <a:solidFill>
                            <a:schemeClr val="bg1"/>
                          </a:solidFill>
                          <a:latin typeface="Calibri"/>
                          <a:ea typeface="Calibri"/>
                          <a:cs typeface="Calibri"/>
                          <a:sym typeface="Calibri"/>
                        </a:rPr>
                        <a:t>Area 3 </a:t>
                      </a:r>
                      <a:endParaRPr sz="1300" b="1">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1300" b="1">
                          <a:solidFill>
                            <a:schemeClr val="bg1"/>
                          </a:solidFill>
                          <a:latin typeface="Calibri"/>
                          <a:ea typeface="Calibri"/>
                          <a:cs typeface="Calibri"/>
                          <a:sym typeface="Calibri"/>
                        </a:rPr>
                        <a:t>Area 4 </a:t>
                      </a:r>
                      <a:endParaRPr sz="1300" b="1">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491125">
                <a:tc>
                  <a:txBody>
                    <a:bodyPr/>
                    <a:lstStyle>
                      <a:defPPr/>
                    </a:lstStyle>
                    <a:p>
                      <a:pPr marL="63500" marR="63500" lvl="0" indent="0" algn="l" rtl="0">
                        <a:lnSpc>
                          <a:spcPct val="115000"/>
                        </a:lnSpc>
                        <a:spcBef>
                          <a:spcPct val="0"/>
                        </a:spcBef>
                        <a:spcAft>
                          <a:spcPct val="0"/>
                        </a:spcAft>
                        <a:buNone/>
                      </a:pPr>
                      <a:r>
                        <a:rPr lang="en-US" sz="1100" b="1">
                          <a:solidFill>
                            <a:srgbClr val="2F5496"/>
                          </a:solidFill>
                          <a:highlight>
                            <a:srgbClr val="FFFFFF"/>
                          </a:highlight>
                          <a:latin typeface="Calibri"/>
                          <a:ea typeface="Calibri"/>
                          <a:cs typeface="Calibri"/>
                          <a:sym typeface="Calibri"/>
                        </a:rPr>
                        <a:t>Protection</a:t>
                      </a:r>
                      <a:r>
                        <a:rPr lang="en-US" sz="1100">
                          <a:solidFill>
                            <a:srgbClr val="2F5496"/>
                          </a:solidFill>
                          <a:highlight>
                            <a:srgbClr val="FFFFFF"/>
                          </a:highlight>
                          <a:latin typeface="Calibri"/>
                          <a:ea typeface="Calibri"/>
                          <a:cs typeface="Calibri"/>
                          <a:sym typeface="Calibri"/>
                        </a:rPr>
                        <a:t> </a:t>
                      </a:r>
                      <a:endParaRPr sz="1100">
                        <a:solidFill>
                          <a:srgbClr val="2F5496"/>
                        </a:solidFill>
                        <a:highlight>
                          <a:srgbClr val="FFFFFF"/>
                        </a:highlight>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Civilian casualties by violence / conflict / disaster </a:t>
                      </a:r>
                      <a:endParaRPr sz="1300" b="1">
                        <a:solidFill>
                          <a:srgbClr val="2F5496"/>
                        </a:solidFill>
                        <a:highlight>
                          <a:srgbClr val="FFFFFF"/>
                        </a:highlight>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92D05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92D05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FF000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92D050"/>
                    </a:solidFill>
                  </a:tcPr>
                </a:tc>
                <a:extLst>
                  <a:ext uri="{0D108BD9-81ED-4DB2-BD59-A6C34878D82A}">
                    <a16:rowId xmlns:a16="http://schemas.microsoft.com/office/drawing/2014/main" val="10001"/>
                  </a:ext>
                </a:extLst>
              </a:tr>
              <a:tr h="491125">
                <a:tc>
                  <a:txBody>
                    <a:bodyPr/>
                    <a:lstStyle>
                      <a:defPPr/>
                    </a:lstStyle>
                    <a:p>
                      <a:pPr marL="63500" marR="63500" lvl="0" indent="0" algn="l" rtl="0">
                        <a:lnSpc>
                          <a:spcPct val="115000"/>
                        </a:lnSpc>
                        <a:spcBef>
                          <a:spcPct val="0"/>
                        </a:spcBef>
                        <a:spcAft>
                          <a:spcPct val="0"/>
                        </a:spcAft>
                        <a:buNone/>
                      </a:pPr>
                      <a:r>
                        <a:rPr lang="en-US" sz="1100" b="1">
                          <a:solidFill>
                            <a:srgbClr val="2F5496"/>
                          </a:solidFill>
                          <a:highlight>
                            <a:srgbClr val="FFFFFF"/>
                          </a:highlight>
                          <a:latin typeface="Calibri"/>
                          <a:ea typeface="Calibri"/>
                          <a:cs typeface="Calibri"/>
                          <a:sym typeface="Calibri"/>
                        </a:rPr>
                        <a:t>Protection/GBV AoR</a:t>
                      </a:r>
                      <a:r>
                        <a:rPr lang="en-US" sz="1100">
                          <a:solidFill>
                            <a:srgbClr val="2F5496"/>
                          </a:solidFill>
                          <a:highlight>
                            <a:srgbClr val="FFFFFF"/>
                          </a:highlight>
                          <a:latin typeface="Calibri"/>
                          <a:ea typeface="Calibri"/>
                          <a:cs typeface="Calibri"/>
                          <a:sym typeface="Calibri"/>
                        </a:rPr>
                        <a:t> </a:t>
                      </a:r>
                      <a:endParaRPr sz="1100">
                        <a:solidFill>
                          <a:srgbClr val="2F5496"/>
                        </a:solidFill>
                        <a:highlight>
                          <a:srgbClr val="FFFFFF"/>
                        </a:highlight>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Presence of armed forces, militias in the geographical area </a:t>
                      </a:r>
                      <a:endParaRPr sz="1300" b="1">
                        <a:solidFill>
                          <a:srgbClr val="2F5496"/>
                        </a:solidFill>
                        <a:highlight>
                          <a:srgbClr val="FFFFFF"/>
                        </a:highlight>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92D05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FF000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FF000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92D050"/>
                    </a:solidFill>
                  </a:tcPr>
                </a:tc>
                <a:extLst>
                  <a:ext uri="{0D108BD9-81ED-4DB2-BD59-A6C34878D82A}">
                    <a16:rowId xmlns:a16="http://schemas.microsoft.com/office/drawing/2014/main" val="10002"/>
                  </a:ext>
                </a:extLst>
              </a:tr>
              <a:tr h="491125">
                <a:tc>
                  <a:txBody>
                    <a:bodyPr/>
                    <a:lstStyle>
                      <a:defPPr/>
                    </a:lstStyle>
                    <a:p>
                      <a:pPr marL="63500" marR="63500" lvl="0" indent="0" algn="l" rtl="0">
                        <a:lnSpc>
                          <a:spcPct val="115000"/>
                        </a:lnSpc>
                        <a:spcBef>
                          <a:spcPct val="0"/>
                        </a:spcBef>
                        <a:spcAft>
                          <a:spcPct val="0"/>
                        </a:spcAft>
                        <a:buNone/>
                      </a:pPr>
                      <a:r>
                        <a:rPr lang="en-US" sz="1100" b="1">
                          <a:solidFill>
                            <a:srgbClr val="2F5496"/>
                          </a:solidFill>
                          <a:highlight>
                            <a:srgbClr val="FFFFFF"/>
                          </a:highlight>
                          <a:latin typeface="Calibri"/>
                          <a:ea typeface="Calibri"/>
                          <a:cs typeface="Calibri"/>
                          <a:sym typeface="Calibri"/>
                        </a:rPr>
                        <a:t>Protection/GBV AoR</a:t>
                      </a:r>
                      <a:r>
                        <a:rPr lang="en-US" sz="1100">
                          <a:solidFill>
                            <a:srgbClr val="2F5496"/>
                          </a:solidFill>
                          <a:highlight>
                            <a:srgbClr val="FFFFFF"/>
                          </a:highlight>
                          <a:latin typeface="Calibri"/>
                          <a:ea typeface="Calibri"/>
                          <a:cs typeface="Calibri"/>
                          <a:sym typeface="Calibri"/>
                        </a:rPr>
                        <a:t> </a:t>
                      </a:r>
                      <a:endParaRPr sz="1100">
                        <a:solidFill>
                          <a:srgbClr val="2F5496"/>
                        </a:solidFill>
                        <a:highlight>
                          <a:srgbClr val="FFFFFF"/>
                        </a:highlight>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of female headed households. </a:t>
                      </a:r>
                      <a:endParaRPr sz="1300" b="1">
                        <a:solidFill>
                          <a:srgbClr val="2F5496"/>
                        </a:solidFill>
                        <a:highlight>
                          <a:srgbClr val="FFFFFF"/>
                        </a:highlight>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FF000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92D05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FF000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92D050"/>
                    </a:solidFill>
                  </a:tcPr>
                </a:tc>
                <a:extLst>
                  <a:ext uri="{0D108BD9-81ED-4DB2-BD59-A6C34878D82A}">
                    <a16:rowId xmlns:a16="http://schemas.microsoft.com/office/drawing/2014/main" val="10003"/>
                  </a:ext>
                </a:extLst>
              </a:tr>
              <a:tr h="491125">
                <a:tc>
                  <a:txBody>
                    <a:bodyPr/>
                    <a:lstStyle>
                      <a:defPPr/>
                    </a:lstStyle>
                    <a:p>
                      <a:pPr marL="63500" marR="63500" lvl="0" indent="0" algn="l" rtl="0">
                        <a:lnSpc>
                          <a:spcPct val="115000"/>
                        </a:lnSpc>
                        <a:spcBef>
                          <a:spcPct val="0"/>
                        </a:spcBef>
                        <a:spcAft>
                          <a:spcPct val="0"/>
                        </a:spcAft>
                        <a:buNone/>
                      </a:pPr>
                      <a:r>
                        <a:rPr lang="en-US" sz="1100" b="1">
                          <a:solidFill>
                            <a:srgbClr val="2F5496"/>
                          </a:solidFill>
                          <a:highlight>
                            <a:srgbClr val="FFFFFF"/>
                          </a:highlight>
                          <a:latin typeface="Calibri"/>
                          <a:ea typeface="Calibri"/>
                          <a:cs typeface="Calibri"/>
                          <a:sym typeface="Calibri"/>
                        </a:rPr>
                        <a:t>Protection/CP AoR</a:t>
                      </a:r>
                      <a:r>
                        <a:rPr lang="en-US" sz="1100">
                          <a:solidFill>
                            <a:srgbClr val="2F5496"/>
                          </a:solidFill>
                          <a:highlight>
                            <a:srgbClr val="FFFFFF"/>
                          </a:highlight>
                          <a:latin typeface="Calibri"/>
                          <a:ea typeface="Calibri"/>
                          <a:cs typeface="Calibri"/>
                          <a:sym typeface="Calibri"/>
                        </a:rPr>
                        <a:t> </a:t>
                      </a:r>
                      <a:endParaRPr sz="1100">
                        <a:solidFill>
                          <a:srgbClr val="2F5496"/>
                        </a:solidFill>
                        <a:highlight>
                          <a:srgbClr val="FFFFFF"/>
                        </a:highlight>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CAAFAG presence/prevalence </a:t>
                      </a:r>
                      <a:endParaRPr sz="1300" b="1">
                        <a:solidFill>
                          <a:srgbClr val="2F5496"/>
                        </a:solidFill>
                        <a:highlight>
                          <a:srgbClr val="FFFFFF"/>
                        </a:highlight>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92D05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92D05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FF000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FF0000"/>
                    </a:solidFill>
                  </a:tcPr>
                </a:tc>
                <a:extLst>
                  <a:ext uri="{0D108BD9-81ED-4DB2-BD59-A6C34878D82A}">
                    <a16:rowId xmlns:a16="http://schemas.microsoft.com/office/drawing/2014/main" val="10004"/>
                  </a:ext>
                </a:extLst>
              </a:tr>
              <a:tr h="491125">
                <a:tc>
                  <a:txBody>
                    <a:bodyPr/>
                    <a:lstStyle>
                      <a:defPPr/>
                    </a:lstStyle>
                    <a:p>
                      <a:pPr marL="63500" marR="63500" lvl="0" indent="0" algn="l" rtl="0">
                        <a:lnSpc>
                          <a:spcPct val="115000"/>
                        </a:lnSpc>
                        <a:spcBef>
                          <a:spcPct val="0"/>
                        </a:spcBef>
                        <a:spcAft>
                          <a:spcPct val="0"/>
                        </a:spcAft>
                        <a:buNone/>
                      </a:pPr>
                      <a:r>
                        <a:rPr lang="en-US" sz="1100" b="1">
                          <a:solidFill>
                            <a:srgbClr val="2F5496"/>
                          </a:solidFill>
                          <a:highlight>
                            <a:srgbClr val="FFFFFF"/>
                          </a:highlight>
                          <a:latin typeface="Calibri"/>
                          <a:ea typeface="Calibri"/>
                          <a:cs typeface="Calibri"/>
                          <a:sym typeface="Calibri"/>
                        </a:rPr>
                        <a:t>Cross</a:t>
                      </a:r>
                      <a:r>
                        <a:rPr lang="en-US" sz="1100">
                          <a:solidFill>
                            <a:srgbClr val="2F5496"/>
                          </a:solidFill>
                          <a:highlight>
                            <a:srgbClr val="FFFFFF"/>
                          </a:highlight>
                          <a:latin typeface="Calibri"/>
                          <a:ea typeface="Calibri"/>
                          <a:cs typeface="Calibri"/>
                          <a:sym typeface="Calibri"/>
                        </a:rPr>
                        <a:t> </a:t>
                      </a:r>
                      <a:endParaRPr sz="1100">
                        <a:solidFill>
                          <a:srgbClr val="2F5496"/>
                        </a:solidFill>
                        <a:highlight>
                          <a:srgbClr val="FFFFFF"/>
                        </a:highlight>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Presence of refugees </a:t>
                      </a:r>
                      <a:endParaRPr sz="1300" b="1">
                        <a:solidFill>
                          <a:srgbClr val="2F5496"/>
                        </a:solidFill>
                        <a:highlight>
                          <a:srgbClr val="FFFFFF"/>
                        </a:highlight>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92D05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FF000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92D05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FF0000"/>
                    </a:solidFill>
                  </a:tcPr>
                </a:tc>
                <a:extLst>
                  <a:ext uri="{0D108BD9-81ED-4DB2-BD59-A6C34878D82A}">
                    <a16:rowId xmlns:a16="http://schemas.microsoft.com/office/drawing/2014/main" val="10005"/>
                  </a:ext>
                </a:extLst>
              </a:tr>
              <a:tr h="491125">
                <a:tc>
                  <a:txBody>
                    <a:bodyPr/>
                    <a:lstStyle>
                      <a:defPPr/>
                    </a:lstStyle>
                    <a:p>
                      <a:pPr marL="63500" marR="63500" lvl="0" indent="0" algn="l" rtl="0">
                        <a:lnSpc>
                          <a:spcPct val="115000"/>
                        </a:lnSpc>
                        <a:spcBef>
                          <a:spcPct val="0"/>
                        </a:spcBef>
                        <a:spcAft>
                          <a:spcPct val="0"/>
                        </a:spcAft>
                        <a:buNone/>
                      </a:pPr>
                      <a:r>
                        <a:rPr lang="en-US" sz="1100" b="1">
                          <a:solidFill>
                            <a:srgbClr val="2F5496"/>
                          </a:solidFill>
                          <a:highlight>
                            <a:srgbClr val="FFFFFF"/>
                          </a:highlight>
                          <a:latin typeface="Calibri"/>
                          <a:ea typeface="Calibri"/>
                          <a:cs typeface="Calibri"/>
                          <a:sym typeface="Calibri"/>
                        </a:rPr>
                        <a:t>Nutrition</a:t>
                      </a:r>
                      <a:r>
                        <a:rPr lang="en-US" sz="1100">
                          <a:solidFill>
                            <a:srgbClr val="2F5496"/>
                          </a:solidFill>
                          <a:highlight>
                            <a:srgbClr val="FFFFFF"/>
                          </a:highlight>
                          <a:latin typeface="Calibri"/>
                          <a:ea typeface="Calibri"/>
                          <a:cs typeface="Calibri"/>
                          <a:sym typeface="Calibri"/>
                        </a:rPr>
                        <a:t> </a:t>
                      </a:r>
                      <a:endParaRPr sz="1100">
                        <a:solidFill>
                          <a:srgbClr val="2F5496"/>
                        </a:solidFill>
                        <a:highlight>
                          <a:srgbClr val="FFFFFF"/>
                        </a:highlight>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Prevalence of exclusive breastfeeding for children 0-5 months </a:t>
                      </a:r>
                      <a:endParaRPr sz="1300" b="1">
                        <a:solidFill>
                          <a:srgbClr val="2F5496"/>
                        </a:solidFill>
                        <a:highlight>
                          <a:srgbClr val="FFFFFF"/>
                        </a:highlight>
                        <a:latin typeface="Calibri"/>
                        <a:ea typeface="Calibri"/>
                        <a:cs typeface="Calibri"/>
                        <a:sym typeface="Calibri"/>
                      </a:endParaRPr>
                    </a:p>
                  </a:txBody>
                  <a:tcPr marL="91425" marR="91425" marT="91425" marB="91425"/>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92D05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FF000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FF000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solidFill>
                      <a:srgbClr val="FF0000"/>
                    </a:solidFill>
                  </a:tcPr>
                </a:tc>
                <a:extLst>
                  <a:ext uri="{0D108BD9-81ED-4DB2-BD59-A6C34878D82A}">
                    <a16:rowId xmlns:a16="http://schemas.microsoft.com/office/drawing/2014/main" val="10006"/>
                  </a:ext>
                </a:extLst>
              </a:tr>
              <a:tr h="741725">
                <a:tc>
                  <a:txBody>
                    <a:bodyPr/>
                    <a:lstStyle>
                      <a:defPPr/>
                    </a:lstStyle>
                    <a:p>
                      <a:pPr marL="63500" marR="63500" lvl="0" indent="0" algn="l" rtl="0">
                        <a:lnSpc>
                          <a:spcPct val="115000"/>
                        </a:lnSpc>
                        <a:spcBef>
                          <a:spcPct val="0"/>
                        </a:spcBef>
                        <a:spcAft>
                          <a:spcPct val="0"/>
                        </a:spcAft>
                        <a:buNone/>
                      </a:pPr>
                      <a:r>
                        <a:rPr lang="en-US" sz="1100" b="1">
                          <a:solidFill>
                            <a:srgbClr val="2F5496"/>
                          </a:solidFill>
                          <a:highlight>
                            <a:srgbClr val="FFFFFF"/>
                          </a:highlight>
                          <a:latin typeface="Calibri"/>
                          <a:ea typeface="Calibri"/>
                          <a:cs typeface="Calibri"/>
                          <a:sym typeface="Calibri"/>
                        </a:rPr>
                        <a:t>Health</a:t>
                      </a:r>
                      <a:r>
                        <a:rPr lang="en-US" sz="1100">
                          <a:solidFill>
                            <a:srgbClr val="2F5496"/>
                          </a:solidFill>
                          <a:highlight>
                            <a:srgbClr val="FFFFFF"/>
                          </a:highlight>
                          <a:latin typeface="Calibri"/>
                          <a:ea typeface="Calibri"/>
                          <a:cs typeface="Calibri"/>
                          <a:sym typeface="Calibri"/>
                        </a:rPr>
                        <a:t> </a:t>
                      </a:r>
                      <a:endParaRPr sz="1100">
                        <a:solidFill>
                          <a:srgbClr val="2F5496"/>
                        </a:solidFill>
                        <a:highlight>
                          <a:srgbClr val="FFFFFF"/>
                        </a:highlight>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Average population per functioning health facility (HF), by type of HF and by administrative unit </a:t>
                      </a:r>
                      <a:endParaRPr sz="1300" b="1">
                        <a:solidFill>
                          <a:srgbClr val="2F5496"/>
                        </a:solidFill>
                        <a:highlight>
                          <a:srgbClr val="FFFFFF"/>
                        </a:highlight>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solidFill>
                      <a:srgbClr val="92D05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solidFill>
                      <a:srgbClr val="92D05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solidFill>
                      <a:srgbClr val="FF0000"/>
                    </a:solidFill>
                  </a:tcPr>
                </a:tc>
                <a:tc>
                  <a:txBody>
                    <a:bodyPr/>
                    <a:lstStyle>
                      <a:defPPr/>
                    </a:lstStyle>
                    <a:p>
                      <a:pPr marL="63500" marR="63500" lvl="0" indent="0" algn="l" rtl="0">
                        <a:lnSpc>
                          <a:spcPct val="115000"/>
                        </a:lnSpc>
                        <a:spcBef>
                          <a:spcPct val="0"/>
                        </a:spcBef>
                        <a:spcAft>
                          <a:spcPct val="0"/>
                        </a:spcAft>
                        <a:buNone/>
                      </a:pPr>
                      <a:r>
                        <a:rPr lang="en-US" sz="1300" b="1">
                          <a:solidFill>
                            <a:srgbClr val="2F5496"/>
                          </a:solidFill>
                          <a:highlight>
                            <a:srgbClr val="FFFFFF"/>
                          </a:highlight>
                          <a:latin typeface="Calibri"/>
                          <a:ea typeface="Calibri"/>
                          <a:cs typeface="Calibri"/>
                          <a:sym typeface="Calibri"/>
                        </a:rPr>
                        <a:t> </a:t>
                      </a:r>
                      <a:endParaRPr sz="1300" b="1">
                        <a:solidFill>
                          <a:srgbClr val="2F5496"/>
                        </a:solidFill>
                        <a:highlight>
                          <a:srgbClr val="FFFFFF"/>
                        </a:highlight>
                        <a:latin typeface="Calibri"/>
                        <a:ea typeface="Calibri"/>
                        <a:cs typeface="Calibri"/>
                        <a:sym typeface="Calibri"/>
                      </a:endParaRPr>
                    </a:p>
                  </a:txBody>
                  <a:tcPr marL="91425" marR="91425" marT="91425" marB="91425">
                    <a:lnB w="9525" cap="flat" cmpd="sng">
                      <a:solidFill>
                        <a:srgbClr val="4472C4"/>
                      </a:solidFill>
                      <a:prstDash val="solid"/>
                      <a:round/>
                      <a:headEnd type="none" w="sm" len="sm"/>
                      <a:tailEnd type="none" w="sm" len="sm"/>
                    </a:lnB>
                    <a:solidFill>
                      <a:srgbClr val="92D05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556034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1"/>
          <p:cNvSpPr txBox="1">
            <a:spLocks noGrp="1"/>
          </p:cNvSpPr>
          <p:nvPr>
            <p:ph type="body" idx="1"/>
          </p:nvPr>
        </p:nvSpPr>
        <p:spPr>
          <a:xfrm>
            <a:off x="615050" y="1086119"/>
            <a:ext cx="10969072" cy="5036570"/>
          </a:xfrm>
          <a:prstGeom prst="rect">
            <a:avLst/>
          </a:prstGeom>
          <a:noFill/>
          <a:ln>
            <a:noFill/>
          </a:ln>
        </p:spPr>
        <p:txBody>
          <a:bodyPr spcFirstLastPara="1" wrap="square" lIns="91425" tIns="45700" rIns="91425" bIns="45700" anchor="t" anchorCtr="0">
            <a:noAutofit/>
          </a:bodyPr>
          <a:lstStyle>
            <a:defPPr/>
          </a:lstStyle>
          <a:p>
            <a:pPr marL="501650" marR="0" lvl="0" indent="-342900" algn="l" defTabSz="914400" fontAlgn="auto">
              <a:lnSpc>
                <a:spcPct val="115000"/>
              </a:lnSpc>
              <a:spcBef>
                <a:spcPts val="600"/>
              </a:spcBef>
              <a:spcAft>
                <a:spcPts val="600"/>
              </a:spcAft>
              <a:buClr>
                <a:schemeClr val="dk1"/>
              </a:buClr>
              <a:buSzTx/>
              <a:buFont typeface="Wingdings" panose="05000000000000000000" pitchFamily="2" charset="2"/>
              <a:buChar char="ü"/>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0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Plenary joint analysis sessions for analysis and interpretation for each of the geographical units of analysis</a:t>
            </a:r>
          </a:p>
          <a:p>
            <a:pPr marL="501650" marR="0" lvl="0" indent="-342900" algn="l" defTabSz="914400" fontAlgn="auto">
              <a:lnSpc>
                <a:spcPct val="115000"/>
              </a:lnSpc>
              <a:spcBef>
                <a:spcPts val="600"/>
              </a:spcBef>
              <a:spcAft>
                <a:spcPts val="600"/>
              </a:spcAft>
              <a:buClr>
                <a:schemeClr val="dk1"/>
              </a:buClr>
              <a:buSzTx/>
              <a:buFont typeface="Wingdings" panose="05000000000000000000" pitchFamily="2" charset="2"/>
              <a:buChar char="ü"/>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0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Outcome of these sessions will be an Inter-sectoral consensus on the most affected geographical areas by the crisis</a:t>
            </a: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p:txBody>
      </p:sp>
      <p:sp>
        <p:nvSpPr>
          <p:cNvPr id="117" name="Google Shape;117;p31"/>
          <p:cNvSpPr txBox="1">
            <a:spLocks noGrp="1"/>
          </p:cNvSpPr>
          <p:nvPr>
            <p:ph type="title"/>
          </p:nvPr>
        </p:nvSpPr>
        <p:spPr>
          <a:xfrm>
            <a:off x="130629" y="137546"/>
            <a:ext cx="11795899" cy="935880"/>
          </a:xfrm>
          <a:prstGeom prst="rect">
            <a:avLst/>
          </a:prstGeom>
          <a:solidFill>
            <a:schemeClr val="lt1"/>
          </a:solidFill>
          <a:ln>
            <a:noFill/>
          </a:ln>
        </p:spPr>
        <p:txBody>
          <a:bodyPr spcFirstLastPara="1" wrap="square" lIns="91425" tIns="45700" rIns="91425" bIns="45700" anchor="ctr" anchorCtr="0">
            <a:noAutofit/>
          </a:bodyPr>
          <a:lstStyle>
            <a:defPPr/>
          </a:lstStyle>
          <a:p>
            <a:pPr marL="0" marR="0" lvl="0" indent="0" algn="ctr" defTabSz="914400" fontAlgn="auto">
              <a:lnSpc>
                <a:spcPct val="90000"/>
              </a:lnSpc>
              <a:spcBef>
                <a:spcPct val="0"/>
              </a:spcBef>
              <a:spcAft>
                <a:spcPct val="0"/>
              </a:spcAft>
              <a:buClr>
                <a:srgbClr val="00AEEF"/>
              </a:buClr>
              <a:buSzPts val="3000"/>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3200" b="1" i="0" u="none" strike="noStrike" cap="none" spc="0" normalizeH="0" baseline="0" noProof="0">
                <a:ln w="9525" cap="flat" cmpd="sng" algn="ctr">
                  <a:noFill/>
                  <a:prstDash val="solid"/>
                  <a:round/>
                  <a:headEnd type="none" w="med" len="med"/>
                  <a:tailEnd type="none" w="med" len="med"/>
                </a:ln>
                <a:solidFill>
                  <a:srgbClr val="00B0F0"/>
                </a:solidFill>
                <a:uLnTx/>
                <a:uFillTx/>
                <a:latin typeface="Calibri"/>
                <a:ea typeface="Calibri"/>
                <a:cs typeface="Calibri"/>
                <a:sym typeface="Calibri"/>
              </a:rPr>
              <a:t>Step 3. Joint interpretation/analysis</a:t>
            </a:r>
            <a:endParaRPr lang="en-US" sz="3200">
              <a:solidFill>
                <a:srgbClr val="00B0F0"/>
              </a:solidFill>
            </a:endParaRPr>
          </a:p>
        </p:txBody>
      </p:sp>
      <p:graphicFrame>
        <p:nvGraphicFramePr>
          <p:cNvPr id="6" name="Google Shape;153;g9601295fe7_1_5">
            <a:extLst>
              <a:ext uri="{FF2B5EF4-FFF2-40B4-BE49-F238E27FC236}">
                <a16:creationId xmlns:a16="http://schemas.microsoft.com/office/drawing/2014/main" id="{0D4568AE-C55A-4226-A4F1-B3523EE74232}"/>
              </a:ext>
            </a:extLst>
          </p:cNvPr>
          <p:cNvGraphicFramePr>
            <a:graphicFrameLocks noGrp="1"/>
          </p:cNvGraphicFramePr>
          <p:nvPr/>
        </p:nvGraphicFramePr>
        <p:xfrm>
          <a:off x="1980889" y="2885925"/>
          <a:ext cx="8092000" cy="1436958"/>
        </p:xfrm>
        <a:graphic>
          <a:graphicData uri="http://schemas.openxmlformats.org/drawingml/2006/table">
            <a:tbl>
              <a:tblPr>
                <a:noFill/>
              </a:tblPr>
              <a:tblGrid>
                <a:gridCol w="2023000">
                  <a:extLst>
                    <a:ext uri="{9D8B030D-6E8A-4147-A177-3AD203B41FA5}">
                      <a16:colId xmlns:a16="http://schemas.microsoft.com/office/drawing/2014/main" val="20000"/>
                    </a:ext>
                  </a:extLst>
                </a:gridCol>
                <a:gridCol w="2023000">
                  <a:extLst>
                    <a:ext uri="{9D8B030D-6E8A-4147-A177-3AD203B41FA5}">
                      <a16:colId xmlns:a16="http://schemas.microsoft.com/office/drawing/2014/main" val="20001"/>
                    </a:ext>
                  </a:extLst>
                </a:gridCol>
                <a:gridCol w="2023000">
                  <a:extLst>
                    <a:ext uri="{9D8B030D-6E8A-4147-A177-3AD203B41FA5}">
                      <a16:colId xmlns:a16="http://schemas.microsoft.com/office/drawing/2014/main" val="20002"/>
                    </a:ext>
                  </a:extLst>
                </a:gridCol>
                <a:gridCol w="2023000">
                  <a:extLst>
                    <a:ext uri="{9D8B030D-6E8A-4147-A177-3AD203B41FA5}">
                      <a16:colId xmlns:a16="http://schemas.microsoft.com/office/drawing/2014/main" val="20003"/>
                    </a:ext>
                  </a:extLst>
                </a:gridCol>
              </a:tblGrid>
              <a:tr h="712583">
                <a:tc>
                  <a:txBody>
                    <a:bodyPr/>
                    <a:lstStyle>
                      <a:defPPr/>
                    </a:lstStyle>
                    <a:p>
                      <a:pPr marL="63500" marR="63500" lvl="0" indent="0" algn="ctr" rtl="0">
                        <a:lnSpc>
                          <a:spcPct val="115000"/>
                        </a:lnSpc>
                        <a:spcBef>
                          <a:spcPct val="0"/>
                        </a:spcBef>
                        <a:spcAft>
                          <a:spcPct val="0"/>
                        </a:spcAft>
                        <a:buNone/>
                      </a:pPr>
                      <a:r>
                        <a:rPr lang="en-US" sz="2400" b="1">
                          <a:solidFill>
                            <a:schemeClr val="bg1"/>
                          </a:solidFill>
                          <a:latin typeface="Calibri"/>
                          <a:ea typeface="Calibri"/>
                          <a:cs typeface="Calibri"/>
                          <a:sym typeface="Calibri"/>
                        </a:rPr>
                        <a:t>Area 1</a:t>
                      </a:r>
                      <a:r>
                        <a:rPr lang="en-US" sz="2400">
                          <a:solidFill>
                            <a:schemeClr val="bg1"/>
                          </a:solidFill>
                          <a:latin typeface="Calibri"/>
                          <a:ea typeface="Calibri"/>
                          <a:cs typeface="Calibri"/>
                          <a:sym typeface="Calibri"/>
                        </a:rPr>
                        <a:t> </a:t>
                      </a:r>
                      <a:endParaRPr sz="24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2400" b="1">
                          <a:solidFill>
                            <a:schemeClr val="bg1"/>
                          </a:solidFill>
                          <a:latin typeface="Calibri"/>
                          <a:ea typeface="Calibri"/>
                          <a:cs typeface="Calibri"/>
                          <a:sym typeface="Calibri"/>
                        </a:rPr>
                        <a:t>Area 2</a:t>
                      </a:r>
                      <a:r>
                        <a:rPr lang="en-US" sz="2400">
                          <a:solidFill>
                            <a:schemeClr val="bg1"/>
                          </a:solidFill>
                          <a:latin typeface="Calibri"/>
                          <a:ea typeface="Calibri"/>
                          <a:cs typeface="Calibri"/>
                          <a:sym typeface="Calibri"/>
                        </a:rPr>
                        <a:t> </a:t>
                      </a:r>
                      <a:endParaRPr sz="24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2400" b="1">
                          <a:solidFill>
                            <a:schemeClr val="bg1"/>
                          </a:solidFill>
                          <a:latin typeface="Calibri"/>
                          <a:ea typeface="Calibri"/>
                          <a:cs typeface="Calibri"/>
                          <a:sym typeface="Calibri"/>
                        </a:rPr>
                        <a:t>Area 3</a:t>
                      </a:r>
                      <a:r>
                        <a:rPr lang="en-US" sz="2400">
                          <a:solidFill>
                            <a:schemeClr val="bg1"/>
                          </a:solidFill>
                          <a:latin typeface="Calibri"/>
                          <a:ea typeface="Calibri"/>
                          <a:cs typeface="Calibri"/>
                          <a:sym typeface="Calibri"/>
                        </a:rPr>
                        <a:t> </a:t>
                      </a:r>
                      <a:endParaRPr sz="24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2400" b="1">
                          <a:solidFill>
                            <a:schemeClr val="bg1"/>
                          </a:solidFill>
                          <a:latin typeface="Calibri"/>
                          <a:ea typeface="Calibri"/>
                          <a:cs typeface="Calibri"/>
                          <a:sym typeface="Calibri"/>
                        </a:rPr>
                        <a:t>Area 4</a:t>
                      </a:r>
                      <a:r>
                        <a:rPr lang="en-US" sz="2400">
                          <a:solidFill>
                            <a:schemeClr val="bg1"/>
                          </a:solidFill>
                          <a:latin typeface="Calibri"/>
                          <a:ea typeface="Calibri"/>
                          <a:cs typeface="Calibri"/>
                          <a:sym typeface="Calibri"/>
                        </a:rPr>
                        <a:t> </a:t>
                      </a:r>
                      <a:endParaRPr sz="24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lgn="ctr">
                      <a:solidFill>
                        <a:srgbClr val="4472C4"/>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724375">
                <a:tc>
                  <a:txBody>
                    <a:bodyPr/>
                    <a:lstStyle>
                      <a:defPPr/>
                    </a:lstStyle>
                    <a:p>
                      <a:pPr marL="0" marR="63500" lvl="0" indent="0" algn="ctr" rtl="0">
                        <a:lnSpc>
                          <a:spcPct val="115000"/>
                        </a:lnSpc>
                        <a:spcBef>
                          <a:spcPct val="0"/>
                        </a:spcBef>
                        <a:spcAft>
                          <a:spcPct val="0"/>
                        </a:spcAft>
                        <a:buNone/>
                      </a:pPr>
                      <a:r>
                        <a:rPr lang="en-US" sz="2400" b="1">
                          <a:solidFill>
                            <a:srgbClr val="2F5496"/>
                          </a:solidFill>
                          <a:latin typeface="Calibri"/>
                          <a:ea typeface="Calibri"/>
                          <a:cs typeface="Calibri"/>
                          <a:sym typeface="Calibri"/>
                        </a:rPr>
                        <a:t>   Low</a:t>
                      </a:r>
                      <a:endParaRPr sz="24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92D050"/>
                    </a:solidFill>
                  </a:tcPr>
                </a:tc>
                <a:tc>
                  <a:txBody>
                    <a:bodyPr/>
                    <a:lstStyle>
                      <a:defPPr/>
                    </a:lstStyle>
                    <a:p>
                      <a:pPr marL="63500" marR="63500" lvl="0" indent="0" algn="ctr" rtl="0">
                        <a:lnSpc>
                          <a:spcPct val="115000"/>
                        </a:lnSpc>
                        <a:spcBef>
                          <a:spcPct val="0"/>
                        </a:spcBef>
                        <a:spcAft>
                          <a:spcPct val="0"/>
                        </a:spcAft>
                        <a:buNone/>
                      </a:pPr>
                      <a:r>
                        <a:rPr lang="en-US" sz="2400" b="1">
                          <a:solidFill>
                            <a:srgbClr val="2F5496"/>
                          </a:solidFill>
                          <a:latin typeface="Calibri"/>
                          <a:ea typeface="Calibri"/>
                          <a:cs typeface="Calibri"/>
                          <a:sym typeface="Calibri"/>
                        </a:rPr>
                        <a:t>Medium</a:t>
                      </a:r>
                      <a:endParaRPr sz="2400" b="1">
                        <a:solidFill>
                          <a:srgbClr val="2F5496"/>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solidFill>
                      <a:srgbClr val="FFC000"/>
                    </a:solidFill>
                  </a:tcPr>
                </a:tc>
                <a:tc>
                  <a:txBody>
                    <a:bodyPr/>
                    <a:lstStyle>
                      <a:defPPr/>
                    </a:lstStyle>
                    <a:p>
                      <a:pPr algn="ctr"/>
                      <a:r>
                        <a:rPr lang="en-US" sz="2400" b="1">
                          <a:solidFill>
                            <a:srgbClr val="2F5496"/>
                          </a:solidFill>
                          <a:latin typeface="Calibri"/>
                          <a:ea typeface="Calibri"/>
                          <a:cs typeface="Calibri"/>
                          <a:sym typeface="Calibri"/>
                        </a:rPr>
                        <a:t>High</a:t>
                      </a:r>
                      <a:endParaRPr lang="en-CH" sz="2400"/>
                    </a:p>
                  </a:txBody>
                  <a:tcPr marL="91425" marR="91425" marT="91425" marB="91425">
                    <a:lnT w="9525" cap="flat" cmpd="sng" algn="ctr">
                      <a:solidFill>
                        <a:srgbClr val="4472C4"/>
                      </a:solidFill>
                      <a:prstDash val="solid"/>
                      <a:round/>
                      <a:headEnd type="none" w="sm" len="sm"/>
                      <a:tailEnd type="none" w="sm" len="sm"/>
                    </a:lnT>
                    <a:solidFill>
                      <a:srgbClr val="FF0000"/>
                    </a:solidFill>
                  </a:tcPr>
                </a:tc>
                <a:tc>
                  <a:txBody>
                    <a:bodyPr/>
                    <a:lstStyle>
                      <a:defPPr/>
                    </a:lstStyle>
                    <a:p>
                      <a:pPr marL="63500" marR="63500" lvl="0" indent="0" algn="ctr" rtl="0">
                        <a:lnSpc>
                          <a:spcPct val="115000"/>
                        </a:lnSpc>
                        <a:spcBef>
                          <a:spcPct val="0"/>
                        </a:spcBef>
                        <a:spcAft>
                          <a:spcPct val="0"/>
                        </a:spcAft>
                        <a:buNone/>
                      </a:pPr>
                      <a:r>
                        <a:rPr lang="en-US" sz="2400">
                          <a:solidFill>
                            <a:srgbClr val="2F5496"/>
                          </a:solidFill>
                          <a:latin typeface="Calibri"/>
                          <a:ea typeface="Calibri"/>
                          <a:cs typeface="Calibri"/>
                          <a:sym typeface="Calibri"/>
                        </a:rPr>
                        <a:t> </a:t>
                      </a:r>
                      <a:r>
                        <a:rPr lang="en-US" sz="2400" b="1">
                          <a:solidFill>
                            <a:srgbClr val="2F5496"/>
                          </a:solidFill>
                          <a:latin typeface="Calibri"/>
                          <a:ea typeface="Calibri"/>
                          <a:cs typeface="Calibri"/>
                          <a:sym typeface="Calibri"/>
                        </a:rPr>
                        <a:t>Medium</a:t>
                      </a:r>
                      <a:endParaRPr sz="2400" b="1">
                        <a:solidFill>
                          <a:srgbClr val="2F5496"/>
                        </a:solidFill>
                        <a:latin typeface="Calibri"/>
                        <a:ea typeface="Calibri"/>
                        <a:cs typeface="Calibri"/>
                        <a:sym typeface="Calibri"/>
                      </a:endParaRPr>
                    </a:p>
                  </a:txBody>
                  <a:tcPr marL="91425" marR="91425" marT="91425" marB="91425">
                    <a:lnT w="9525" cap="flat" cmpd="sng" algn="ctr">
                      <a:solidFill>
                        <a:srgbClr val="4472C4"/>
                      </a:solidFill>
                      <a:prstDash val="solid"/>
                      <a:round/>
                      <a:headEnd type="none" w="sm" len="sm"/>
                      <a:tailEnd type="none" w="sm" len="sm"/>
                    </a:lnT>
                    <a:solidFill>
                      <a:srgbClr val="FFC000"/>
                    </a:solidFill>
                  </a:tcPr>
                </a:tc>
                <a:extLst>
                  <a:ext uri="{0D108BD9-81ED-4DB2-BD59-A6C34878D82A}">
                    <a16:rowId xmlns:a16="http://schemas.microsoft.com/office/drawing/2014/main" val="10001"/>
                  </a:ext>
                </a:extLst>
              </a:tr>
            </a:tbl>
          </a:graphicData>
        </a:graphic>
      </p:graphicFrame>
      <p:graphicFrame>
        <p:nvGraphicFramePr>
          <p:cNvPr id="2" name="Google Shape;153;g9601295fe7_1_5">
            <a:extLst>
              <a:ext uri="{FF2B5EF4-FFF2-40B4-BE49-F238E27FC236}">
                <a16:creationId xmlns:a16="http://schemas.microsoft.com/office/drawing/2014/main" id="{2D526C2F-0A9E-48BB-9A09-826E132C7EEE}"/>
              </a:ext>
            </a:extLst>
          </p:cNvPr>
          <p:cNvGraphicFramePr>
            <a:graphicFrameLocks noGrp="1"/>
          </p:cNvGraphicFramePr>
          <p:nvPr/>
        </p:nvGraphicFramePr>
        <p:xfrm>
          <a:off x="1980889" y="5168987"/>
          <a:ext cx="8092000" cy="1354922"/>
        </p:xfrm>
        <a:graphic>
          <a:graphicData uri="http://schemas.openxmlformats.org/drawingml/2006/table">
            <a:tbl>
              <a:tblPr>
                <a:noFill/>
              </a:tblPr>
              <a:tblGrid>
                <a:gridCol w="2023000">
                  <a:extLst>
                    <a:ext uri="{9D8B030D-6E8A-4147-A177-3AD203B41FA5}">
                      <a16:colId xmlns:a16="http://schemas.microsoft.com/office/drawing/2014/main" val="20000"/>
                    </a:ext>
                  </a:extLst>
                </a:gridCol>
                <a:gridCol w="2023000">
                  <a:extLst>
                    <a:ext uri="{9D8B030D-6E8A-4147-A177-3AD203B41FA5}">
                      <a16:colId xmlns:a16="http://schemas.microsoft.com/office/drawing/2014/main" val="20001"/>
                    </a:ext>
                  </a:extLst>
                </a:gridCol>
                <a:gridCol w="2023000">
                  <a:extLst>
                    <a:ext uri="{9D8B030D-6E8A-4147-A177-3AD203B41FA5}">
                      <a16:colId xmlns:a16="http://schemas.microsoft.com/office/drawing/2014/main" val="20002"/>
                    </a:ext>
                  </a:extLst>
                </a:gridCol>
                <a:gridCol w="2023000">
                  <a:extLst>
                    <a:ext uri="{9D8B030D-6E8A-4147-A177-3AD203B41FA5}">
                      <a16:colId xmlns:a16="http://schemas.microsoft.com/office/drawing/2014/main" val="20003"/>
                    </a:ext>
                  </a:extLst>
                </a:gridCol>
              </a:tblGrid>
              <a:tr h="535177">
                <a:tc>
                  <a:txBody>
                    <a:bodyPr/>
                    <a:lstStyle>
                      <a:defPPr/>
                    </a:lstStyle>
                    <a:p>
                      <a:pPr marL="63500" marR="63500" lvl="0" indent="0" algn="ctr" rtl="0">
                        <a:lnSpc>
                          <a:spcPct val="115000"/>
                        </a:lnSpc>
                        <a:spcBef>
                          <a:spcPct val="0"/>
                        </a:spcBef>
                        <a:spcAft>
                          <a:spcPct val="0"/>
                        </a:spcAft>
                        <a:buNone/>
                      </a:pPr>
                      <a:r>
                        <a:rPr lang="en-US" sz="2400" b="1">
                          <a:solidFill>
                            <a:schemeClr val="bg1"/>
                          </a:solidFill>
                          <a:latin typeface="Calibri"/>
                          <a:ea typeface="Calibri"/>
                          <a:cs typeface="Calibri"/>
                          <a:sym typeface="Calibri"/>
                        </a:rPr>
                        <a:t>Area 1</a:t>
                      </a:r>
                      <a:r>
                        <a:rPr lang="en-US" sz="2400">
                          <a:solidFill>
                            <a:schemeClr val="bg1"/>
                          </a:solidFill>
                          <a:latin typeface="Calibri"/>
                          <a:ea typeface="Calibri"/>
                          <a:cs typeface="Calibri"/>
                          <a:sym typeface="Calibri"/>
                        </a:rPr>
                        <a:t> </a:t>
                      </a:r>
                      <a:endParaRPr sz="24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2400" b="1">
                          <a:solidFill>
                            <a:schemeClr val="bg1"/>
                          </a:solidFill>
                          <a:latin typeface="Calibri"/>
                          <a:ea typeface="Calibri"/>
                          <a:cs typeface="Calibri"/>
                          <a:sym typeface="Calibri"/>
                        </a:rPr>
                        <a:t>Area 2</a:t>
                      </a:r>
                      <a:r>
                        <a:rPr lang="en-US" sz="2400">
                          <a:solidFill>
                            <a:schemeClr val="bg1"/>
                          </a:solidFill>
                          <a:latin typeface="Calibri"/>
                          <a:ea typeface="Calibri"/>
                          <a:cs typeface="Calibri"/>
                          <a:sym typeface="Calibri"/>
                        </a:rPr>
                        <a:t> </a:t>
                      </a:r>
                      <a:endParaRPr sz="24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2400" b="1">
                          <a:solidFill>
                            <a:schemeClr val="bg1"/>
                          </a:solidFill>
                          <a:latin typeface="Calibri"/>
                          <a:ea typeface="Calibri"/>
                          <a:cs typeface="Calibri"/>
                          <a:sym typeface="Calibri"/>
                        </a:rPr>
                        <a:t>Area 3</a:t>
                      </a:r>
                      <a:r>
                        <a:rPr lang="en-US" sz="2400">
                          <a:solidFill>
                            <a:schemeClr val="bg1"/>
                          </a:solidFill>
                          <a:latin typeface="Calibri"/>
                          <a:ea typeface="Calibri"/>
                          <a:cs typeface="Calibri"/>
                          <a:sym typeface="Calibri"/>
                        </a:rPr>
                        <a:t> </a:t>
                      </a:r>
                      <a:endParaRPr sz="24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tc>
                  <a:txBody>
                    <a:bodyPr/>
                    <a:lstStyle>
                      <a:defPPr/>
                    </a:lstStyle>
                    <a:p>
                      <a:pPr marL="63500" marR="63500" lvl="0" indent="0" algn="ctr" rtl="0">
                        <a:lnSpc>
                          <a:spcPct val="115000"/>
                        </a:lnSpc>
                        <a:spcBef>
                          <a:spcPct val="0"/>
                        </a:spcBef>
                        <a:spcAft>
                          <a:spcPct val="0"/>
                        </a:spcAft>
                        <a:buNone/>
                      </a:pPr>
                      <a:r>
                        <a:rPr lang="en-US" sz="2400" b="1">
                          <a:solidFill>
                            <a:schemeClr val="bg1"/>
                          </a:solidFill>
                          <a:latin typeface="Calibri"/>
                          <a:ea typeface="Calibri"/>
                          <a:cs typeface="Calibri"/>
                          <a:sym typeface="Calibri"/>
                        </a:rPr>
                        <a:t>Area 4</a:t>
                      </a:r>
                      <a:r>
                        <a:rPr lang="en-US" sz="2400">
                          <a:solidFill>
                            <a:schemeClr val="bg1"/>
                          </a:solidFill>
                          <a:latin typeface="Calibri"/>
                          <a:ea typeface="Calibri"/>
                          <a:cs typeface="Calibri"/>
                          <a:sym typeface="Calibri"/>
                        </a:rPr>
                        <a:t> </a:t>
                      </a:r>
                      <a:endParaRPr sz="24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776149">
                <a:tc>
                  <a:txBody>
                    <a:bodyPr/>
                    <a:lstStyle>
                      <a:defPPr/>
                    </a:lstStyle>
                    <a:p>
                      <a:pPr marL="0" marR="63500" lvl="0" indent="0" algn="ctr" rtl="0">
                        <a:lnSpc>
                          <a:spcPct val="115000"/>
                        </a:lnSpc>
                        <a:spcBef>
                          <a:spcPct val="0"/>
                        </a:spcBef>
                        <a:spcAft>
                          <a:spcPct val="0"/>
                        </a:spcAft>
                        <a:buNone/>
                      </a:pPr>
                      <a:r>
                        <a:rPr lang="en-US" sz="2400" b="1">
                          <a:solidFill>
                            <a:srgbClr val="2F5496"/>
                          </a:solidFill>
                          <a:latin typeface="Calibri"/>
                          <a:ea typeface="Calibri"/>
                          <a:cs typeface="Calibri"/>
                          <a:sym typeface="Calibri"/>
                        </a:rPr>
                        <a:t>   Not priority</a:t>
                      </a:r>
                      <a:endParaRPr sz="2400" b="1">
                        <a:solidFill>
                          <a:srgbClr val="2F5496"/>
                        </a:solidFill>
                        <a:latin typeface="Calibri"/>
                        <a:ea typeface="Calibri"/>
                        <a:cs typeface="Calibri"/>
                        <a:sym typeface="Calibri"/>
                      </a:endParaRPr>
                    </a:p>
                  </a:txBody>
                  <a:tcPr marL="91425" marR="91425" marT="91425" marB="91425" anchor="ctr">
                    <a:lnT w="9525" cap="flat" cmpd="sng">
                      <a:solidFill>
                        <a:srgbClr val="4472C4"/>
                      </a:solidFill>
                      <a:prstDash val="solid"/>
                      <a:round/>
                      <a:headEnd type="none" w="sm" len="sm"/>
                      <a:tailEnd type="none" w="sm" len="sm"/>
                    </a:lnT>
                    <a:solidFill>
                      <a:srgbClr val="92D050"/>
                    </a:solidFill>
                  </a:tcPr>
                </a:tc>
                <a:tc gridSpan="2">
                  <a:txBody>
                    <a:bodyPr/>
                    <a:lstStyle>
                      <a:defPPr/>
                    </a:lstStyle>
                    <a:p>
                      <a:pPr marL="63500" marR="63500" lvl="0" indent="0" algn="ctr" rtl="0">
                        <a:lnSpc>
                          <a:spcPct val="115000"/>
                        </a:lnSpc>
                        <a:spcBef>
                          <a:spcPct val="0"/>
                        </a:spcBef>
                        <a:spcAft>
                          <a:spcPct val="0"/>
                        </a:spcAft>
                        <a:buNone/>
                      </a:pPr>
                      <a:r>
                        <a:rPr lang="en-US" sz="2400" b="1">
                          <a:solidFill>
                            <a:srgbClr val="2F5496"/>
                          </a:solidFill>
                          <a:latin typeface="Calibri"/>
                          <a:ea typeface="Calibri"/>
                          <a:cs typeface="Calibri"/>
                          <a:sym typeface="Calibri"/>
                        </a:rPr>
                        <a:t>Priority Areas</a:t>
                      </a:r>
                      <a:endParaRPr sz="2400" b="1">
                        <a:solidFill>
                          <a:srgbClr val="2F5496"/>
                        </a:solidFill>
                        <a:latin typeface="Calibri"/>
                        <a:ea typeface="Calibri"/>
                        <a:cs typeface="Calibri"/>
                        <a:sym typeface="Calibri"/>
                      </a:endParaRPr>
                    </a:p>
                  </a:txBody>
                  <a:tcPr marL="91425" marR="91425" marT="91425" marB="91425" anchor="ctr">
                    <a:lnT w="9525" cap="flat" cmpd="sng">
                      <a:solidFill>
                        <a:srgbClr val="4472C4"/>
                      </a:solidFill>
                      <a:prstDash val="solid"/>
                      <a:round/>
                      <a:headEnd type="none" w="sm" len="sm"/>
                      <a:tailEnd type="none" w="sm" len="sm"/>
                    </a:lnT>
                    <a:solidFill>
                      <a:srgbClr val="FF0000"/>
                    </a:solidFill>
                  </a:tcPr>
                </a:tc>
                <a:tc hMerge="1">
                  <a:txBody>
                    <a:bodyPr/>
                    <a:lstStyle>
                      <a:defPPr/>
                    </a:lstStyle>
                    <a:p>
                      <a:endParaRPr lang="en-CH"/>
                    </a:p>
                  </a:txBody>
                  <a:tcPr/>
                </a:tc>
                <a:tc>
                  <a:txBody>
                    <a:bodyPr/>
                    <a:lstStyle>
                      <a:defPPr/>
                    </a:lstStyle>
                    <a:p>
                      <a:pPr marL="63500" marR="63500" lvl="0" indent="0" algn="ctr" rtl="0">
                        <a:lnSpc>
                          <a:spcPct val="115000"/>
                        </a:lnSpc>
                        <a:spcBef>
                          <a:spcPct val="0"/>
                        </a:spcBef>
                        <a:spcAft>
                          <a:spcPct val="0"/>
                        </a:spcAft>
                        <a:buNone/>
                      </a:pPr>
                      <a:r>
                        <a:rPr lang="en-US" sz="2400">
                          <a:solidFill>
                            <a:srgbClr val="2F5496"/>
                          </a:solidFill>
                          <a:latin typeface="Calibri"/>
                          <a:ea typeface="Calibri"/>
                          <a:cs typeface="Calibri"/>
                          <a:sym typeface="Calibri"/>
                        </a:rPr>
                        <a:t> </a:t>
                      </a:r>
                      <a:r>
                        <a:rPr lang="en-US" sz="2400" b="1">
                          <a:solidFill>
                            <a:srgbClr val="2F5496"/>
                          </a:solidFill>
                          <a:latin typeface="Calibri"/>
                          <a:ea typeface="Calibri"/>
                          <a:cs typeface="Calibri"/>
                          <a:sym typeface="Calibri"/>
                        </a:rPr>
                        <a:t>Not priority</a:t>
                      </a:r>
                      <a:endParaRPr sz="2400" b="1">
                        <a:solidFill>
                          <a:srgbClr val="2F5496"/>
                        </a:solidFill>
                        <a:latin typeface="Calibri"/>
                        <a:ea typeface="Calibri"/>
                        <a:cs typeface="Calibri"/>
                        <a:sym typeface="Calibri"/>
                      </a:endParaRPr>
                    </a:p>
                  </a:txBody>
                  <a:tcPr marL="91425" marR="91425" marT="91425" marB="91425" anchor="ctr">
                    <a:lnT w="9525" cap="flat" cmpd="sng">
                      <a:solidFill>
                        <a:srgbClr val="4472C4"/>
                      </a:solidFill>
                      <a:prstDash val="solid"/>
                      <a:round/>
                      <a:headEnd type="none" w="sm" len="sm"/>
                      <a:tailEnd type="none" w="sm" len="sm"/>
                    </a:lnT>
                    <a:solidFill>
                      <a:srgbClr val="92D050"/>
                    </a:solidFill>
                  </a:tcPr>
                </a:tc>
                <a:extLst>
                  <a:ext uri="{0D108BD9-81ED-4DB2-BD59-A6C34878D82A}">
                    <a16:rowId xmlns:a16="http://schemas.microsoft.com/office/drawing/2014/main" val="10001"/>
                  </a:ext>
                </a:extLst>
              </a:tr>
            </a:tbl>
          </a:graphicData>
        </a:graphic>
      </p:graphicFrame>
      <p:sp>
        <p:nvSpPr>
          <p:cNvPr id="3" name="Arrow: Down 2">
            <a:extLst>
              <a:ext uri="{FF2B5EF4-FFF2-40B4-BE49-F238E27FC236}">
                <a16:creationId xmlns:a16="http://schemas.microsoft.com/office/drawing/2014/main" id="{2E400DC2-FE6F-40F4-B3A7-888D341D4D22}"/>
              </a:ext>
            </a:extLst>
          </p:cNvPr>
          <p:cNvSpPr/>
          <p:nvPr/>
        </p:nvSpPr>
        <p:spPr>
          <a:xfrm>
            <a:off x="5784573" y="4472609"/>
            <a:ext cx="484632" cy="5466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ct val="0"/>
              </a:spcBef>
              <a:spcAft>
                <a:spcPct val="0"/>
              </a:spcAft>
            </a:defPPr>
            <a:lvl1pPr marL="0" marR="0" lvl="0"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Arial" pitchFamily="34" charset="0"/>
                <a:ea typeface="Arial" pitchFamily="34" charset="0"/>
                <a:cs typeface="Arial" pitchFamily="34" charset="0"/>
                <a:sym typeface="Arial" pitchFamily="34" charset="0"/>
              </a:defRPr>
            </a:lvl1pPr>
            <a:lvl2pPr marL="0" marR="0" lvl="1"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Arial" pitchFamily="34" charset="0"/>
                <a:ea typeface="Arial" pitchFamily="34" charset="0"/>
                <a:cs typeface="Arial" pitchFamily="34" charset="0"/>
                <a:sym typeface="Arial" pitchFamily="34" charset="0"/>
              </a:defRPr>
            </a:lvl2pPr>
            <a:lvl3pPr marL="0" marR="0" lvl="2"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Arial" pitchFamily="34" charset="0"/>
                <a:ea typeface="Arial" pitchFamily="34" charset="0"/>
                <a:cs typeface="Arial" pitchFamily="34" charset="0"/>
                <a:sym typeface="Arial" pitchFamily="34" charset="0"/>
              </a:defRPr>
            </a:lvl3pPr>
            <a:lvl4pPr marL="0" marR="0" lvl="3"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Arial" pitchFamily="34" charset="0"/>
                <a:ea typeface="Arial" pitchFamily="34" charset="0"/>
                <a:cs typeface="Arial" pitchFamily="34" charset="0"/>
                <a:sym typeface="Arial" pitchFamily="34" charset="0"/>
              </a:defRPr>
            </a:lvl4pPr>
            <a:lvl5pPr marL="0" marR="0" lvl="4"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Arial" pitchFamily="34" charset="0"/>
                <a:ea typeface="Arial" pitchFamily="34" charset="0"/>
                <a:cs typeface="Arial" pitchFamily="34" charset="0"/>
                <a:sym typeface="Arial" pitchFamily="34" charset="0"/>
              </a:defRPr>
            </a:lvl5pPr>
            <a:lvl6pPr marL="0" marR="0" lvl="5"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Arial" pitchFamily="34" charset="0"/>
                <a:ea typeface="Arial" pitchFamily="34" charset="0"/>
                <a:cs typeface="Arial" pitchFamily="34" charset="0"/>
                <a:sym typeface="Arial" pitchFamily="34" charset="0"/>
              </a:defRPr>
            </a:lvl6pPr>
            <a:lvl7pPr marL="0" marR="0" lvl="6"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Arial" pitchFamily="34" charset="0"/>
                <a:ea typeface="Arial" pitchFamily="34" charset="0"/>
                <a:cs typeface="Arial" pitchFamily="34" charset="0"/>
                <a:sym typeface="Arial" pitchFamily="34" charset="0"/>
              </a:defRPr>
            </a:lvl7pPr>
            <a:lvl8pPr marL="0" marR="0" lvl="7"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Arial" pitchFamily="34" charset="0"/>
                <a:ea typeface="Arial" pitchFamily="34" charset="0"/>
                <a:cs typeface="Arial" pitchFamily="34" charset="0"/>
                <a:sym typeface="Arial" pitchFamily="34" charset="0"/>
              </a:defRPr>
            </a:lvl8pPr>
            <a:lvl9pPr marL="0" marR="0" lvl="8" indent="0" algn="l" defTabSz="914400" rtl="0" eaLnBrk="0" fontAlgn="auto" latinLnBrk="0" hangingPunct="1">
              <a:lnSpc>
                <a:spcPct val="100000"/>
              </a:lnSpc>
              <a:spcBef>
                <a:spcPct val="0"/>
              </a:spcBef>
              <a:spcAft>
                <a:spcPct val="0"/>
              </a:spcAft>
              <a:buClr>
                <a:srgbClr val="000000"/>
              </a:buClr>
              <a:buSzTx/>
              <a:buFont typeface="Arial" pitchFamily="34" charset="0"/>
              <a:buNone/>
              <a:defRPr kumimoji="0" sz="1400" b="0" i="0" u="none" strike="noStrike" kern="1200" cap="none" spc="0" normalizeH="0" baseline="0" noProof="0">
                <a:solidFill>
                  <a:schemeClr val="lt1"/>
                </a:solidFill>
                <a:uLnTx/>
                <a:uFillTx/>
                <a:latin typeface="Arial" pitchFamily="34" charset="0"/>
                <a:ea typeface="Arial" pitchFamily="34" charset="0"/>
                <a:cs typeface="Arial" pitchFamily="34" charset="0"/>
                <a:sym typeface="Arial" pitchFamily="34" charset="0"/>
              </a:defRPr>
            </a:lvl9pPr>
          </a:lstStyle>
          <a:p>
            <a:pPr marL="0" marR="0" lvl="0" indent="0" algn="ctr" defTabSz="914400" fontAlgn="auto">
              <a:lnSpc>
                <a:spcPct val="100000"/>
              </a:lnSpc>
              <a:spcBef>
                <a:spcPct val="0"/>
              </a:spcBef>
              <a:spcAft>
                <a:spcPct val="0"/>
              </a:spcAft>
              <a:buSzTx/>
              <a:buNone/>
              <a:defRPr kumimoji="0" sz="1400" b="0" i="0" u="none" strike="noStrike" cap="none" spc="0" normalizeH="0" baseline="0" noProof="0">
                <a:solidFill>
                  <a:srgbClr val="FFFFFF"/>
                </a:solidFill>
                <a:uLnTx/>
                <a:uFillTx/>
                <a:latin typeface="Arial" pitchFamily="34" charset="0"/>
                <a:ea typeface="Arial" pitchFamily="34" charset="0"/>
                <a:cs typeface="Arial" pitchFamily="34" charset="0"/>
                <a:sym typeface="Arial" pitchFamily="34" charset="0"/>
              </a:defRPr>
            </a:pPr>
            <a:endParaRPr lang="en-US"/>
          </a:p>
        </p:txBody>
      </p:sp>
    </p:spTree>
    <p:extLst>
      <p:ext uri="{BB962C8B-B14F-4D97-AF65-F5344CB8AC3E}">
        <p14:creationId xmlns:p14="http://schemas.microsoft.com/office/powerpoint/2010/main" val="21565315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1"/>
          <p:cNvSpPr txBox="1">
            <a:spLocks noGrp="1"/>
          </p:cNvSpPr>
          <p:nvPr>
            <p:ph type="body" idx="1"/>
          </p:nvPr>
        </p:nvSpPr>
        <p:spPr>
          <a:xfrm>
            <a:off x="615050" y="1064300"/>
            <a:ext cx="10969072" cy="5036570"/>
          </a:xfrm>
          <a:prstGeom prst="rect">
            <a:avLst/>
          </a:prstGeom>
          <a:noFill/>
          <a:ln>
            <a:noFill/>
          </a:ln>
        </p:spPr>
        <p:txBody>
          <a:bodyPr spcFirstLastPara="1" wrap="square" lIns="91425" tIns="45700" rIns="91425" bIns="45700" anchor="t" anchorCtr="0">
            <a:noAutofit/>
          </a:bodyPr>
          <a:lstStyle>
            <a:defPPr/>
          </a:lstStyle>
          <a:p>
            <a:pPr marL="501650" marR="0" lvl="0" indent="-342900" algn="l" defTabSz="914400" fontAlgn="auto">
              <a:lnSpc>
                <a:spcPct val="115000"/>
              </a:lnSpc>
              <a:spcBef>
                <a:spcPts val="600"/>
              </a:spcBef>
              <a:spcAft>
                <a:spcPts val="600"/>
              </a:spcAft>
              <a:buClr>
                <a:schemeClr val="dk1"/>
              </a:buClr>
              <a:buSzTx/>
              <a:buFont typeface="Wingdings" panose="05000000000000000000" pitchFamily="2" charset="2"/>
              <a:buChar char="ü"/>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0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Identification of the affected population groups in prioritized geographical areas, using estimates of the number of people affected as defined in the </a:t>
            </a:r>
            <a:r>
              <a:rPr kumimoji="0" lang="en-US" sz="2000" b="1"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2016 IASC Humanitarian profile Support Guidance</a:t>
            </a:r>
            <a:r>
              <a:rPr kumimoji="0" lang="en-US" sz="20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a:t>
            </a:r>
          </a:p>
          <a:p>
            <a:pPr marL="158750" marR="0" lvl="0" indent="0" algn="ctr" defTabSz="914400" fontAlgn="auto">
              <a:lnSpc>
                <a:spcPct val="115000"/>
              </a:lnSpc>
              <a:spcBef>
                <a:spcPts val="600"/>
              </a:spcBef>
              <a:spcAft>
                <a:spcPts val="600"/>
              </a:spcAft>
              <a:buClr>
                <a:schemeClr val="dk1"/>
              </a:buClr>
              <a:buSzTx/>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000" b="1" i="1"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rPr>
              <a:t>Example</a:t>
            </a: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a:p>
            <a:pPr marL="0" marR="0" lvl="0" indent="0" algn="ctr" defTabSz="914400" rtl="0" fontAlgn="auto">
              <a:lnSpc>
                <a:spcPct val="90000"/>
              </a:lnSpc>
              <a:spcBef>
                <a:spcPts val="2200"/>
              </a:spcBef>
              <a:spcAft>
                <a:spcPct val="0"/>
              </a:spcAft>
              <a:buClr>
                <a:srgbClr val="888888"/>
              </a:buClr>
              <a:buSzPts val="3000"/>
              <a:buNone/>
              <a:defRPr kumimoji="0" sz="24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endParaRPr lang="en-US" sz="2000" b="1" i="1">
              <a:solidFill>
                <a:srgbClr val="FFC000"/>
              </a:solidFill>
            </a:endParaRPr>
          </a:p>
        </p:txBody>
      </p:sp>
      <p:sp>
        <p:nvSpPr>
          <p:cNvPr id="117" name="Google Shape;117;p31"/>
          <p:cNvSpPr txBox="1">
            <a:spLocks noGrp="1"/>
          </p:cNvSpPr>
          <p:nvPr>
            <p:ph type="title"/>
          </p:nvPr>
        </p:nvSpPr>
        <p:spPr>
          <a:xfrm>
            <a:off x="130629" y="129320"/>
            <a:ext cx="11795899" cy="935880"/>
          </a:xfrm>
          <a:prstGeom prst="rect">
            <a:avLst/>
          </a:prstGeom>
          <a:solidFill>
            <a:schemeClr val="lt1"/>
          </a:solidFill>
          <a:ln>
            <a:noFill/>
          </a:ln>
        </p:spPr>
        <p:txBody>
          <a:bodyPr spcFirstLastPara="1" wrap="square" lIns="91425" tIns="45700" rIns="91425" bIns="45700" anchor="ctr" anchorCtr="0">
            <a:noAutofit/>
          </a:bodyPr>
          <a:lstStyle>
            <a:defPPr/>
          </a:lstStyle>
          <a:p>
            <a:pPr marL="0" marR="0" lvl="0" indent="0" algn="ctr" defTabSz="914400" fontAlgn="auto">
              <a:lnSpc>
                <a:spcPct val="90000"/>
              </a:lnSpc>
              <a:spcBef>
                <a:spcPct val="0"/>
              </a:spcBef>
              <a:spcAft>
                <a:spcPct val="0"/>
              </a:spcAft>
              <a:buClr>
                <a:srgbClr val="00AEEF"/>
              </a:buClr>
              <a:buSzPts val="3000"/>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2600" b="1" i="0" u="none" strike="noStrike" cap="none" spc="0" normalizeH="0" baseline="0" noProof="0">
                <a:ln w="9525" cap="flat" cmpd="sng" algn="ctr">
                  <a:noFill/>
                  <a:prstDash val="solid"/>
                  <a:round/>
                  <a:headEnd type="none" w="med" len="med"/>
                  <a:tailEnd type="none" w="med" len="med"/>
                </a:ln>
                <a:solidFill>
                  <a:srgbClr val="00AEEF"/>
                </a:solidFill>
                <a:uLnTx/>
                <a:uFillTx/>
                <a:latin typeface="Calibri"/>
                <a:ea typeface="Calibri"/>
                <a:cs typeface="Calibri"/>
                <a:sym typeface="Calibri"/>
              </a:rPr>
              <a:t>Step 4. Identify and profile affected population groups</a:t>
            </a:r>
          </a:p>
        </p:txBody>
      </p:sp>
      <p:graphicFrame>
        <p:nvGraphicFramePr>
          <p:cNvPr id="7" name="Google Shape;167;g9601295fe7_1_18">
            <a:extLst>
              <a:ext uri="{FF2B5EF4-FFF2-40B4-BE49-F238E27FC236}">
                <a16:creationId xmlns:a16="http://schemas.microsoft.com/office/drawing/2014/main" id="{8B84B439-777D-4404-A728-77B4BA56068C}"/>
              </a:ext>
            </a:extLst>
          </p:cNvPr>
          <p:cNvGraphicFramePr>
            <a:graphicFrameLocks noGrp="1"/>
          </p:cNvGraphicFramePr>
          <p:nvPr/>
        </p:nvGraphicFramePr>
        <p:xfrm>
          <a:off x="834740" y="2791190"/>
          <a:ext cx="10665625" cy="3818352"/>
        </p:xfrm>
        <a:graphic>
          <a:graphicData uri="http://schemas.openxmlformats.org/drawingml/2006/table">
            <a:tbl>
              <a:tblPr>
                <a:noFill/>
              </a:tblPr>
              <a:tblGrid>
                <a:gridCol w="10665625">
                  <a:extLst>
                    <a:ext uri="{9D8B030D-6E8A-4147-A177-3AD203B41FA5}">
                      <a16:colId xmlns:a16="http://schemas.microsoft.com/office/drawing/2014/main" val="20000"/>
                    </a:ext>
                  </a:extLst>
                </a:gridCol>
              </a:tblGrid>
              <a:tr h="0">
                <a:tc>
                  <a:txBody>
                    <a:bodyPr/>
                    <a:lstStyle>
                      <a:defPPr/>
                    </a:lstStyle>
                    <a:p>
                      <a:pPr marL="63500" marR="63500" lvl="0" indent="0" algn="ctr" rtl="0">
                        <a:lnSpc>
                          <a:spcPct val="115000"/>
                        </a:lnSpc>
                        <a:spcBef>
                          <a:spcPct val="0"/>
                        </a:spcBef>
                        <a:spcAft>
                          <a:spcPct val="0"/>
                        </a:spcAft>
                        <a:buNone/>
                      </a:pPr>
                      <a:r>
                        <a:rPr lang="en-US" sz="2000" b="1">
                          <a:solidFill>
                            <a:schemeClr val="bg1"/>
                          </a:solidFill>
                          <a:latin typeface="Calibri"/>
                          <a:ea typeface="Calibri"/>
                          <a:cs typeface="Calibri"/>
                          <a:sym typeface="Calibri"/>
                        </a:rPr>
                        <a:t>Affected population groups in the priority geographical areas</a:t>
                      </a:r>
                      <a:r>
                        <a:rPr lang="en-US" sz="2000">
                          <a:solidFill>
                            <a:schemeClr val="bg1"/>
                          </a:solidFill>
                          <a:latin typeface="Calibri"/>
                          <a:ea typeface="Calibri"/>
                          <a:cs typeface="Calibri"/>
                          <a:sym typeface="Calibri"/>
                        </a:rPr>
                        <a:t> </a:t>
                      </a:r>
                      <a:endParaRPr sz="2000">
                        <a:solidFill>
                          <a:schemeClr val="bg1"/>
                        </a:solidFill>
                        <a:latin typeface="Calibri"/>
                        <a:ea typeface="Calibri"/>
                        <a:cs typeface="Calibri"/>
                        <a:sym typeface="Calibri"/>
                      </a:endParaRPr>
                    </a:p>
                  </a:txBody>
                  <a:tcPr marL="91425" marR="91425" marT="91425" marB="91425">
                    <a:lnT w="9525" cap="flat" cmpd="sng">
                      <a:solidFill>
                        <a:srgbClr val="4472C4"/>
                      </a:solidFill>
                      <a:prstDash val="solid"/>
                      <a:round/>
                      <a:headEnd type="none" w="sm" len="sm"/>
                      <a:tailEnd type="none" w="sm" len="sm"/>
                    </a:lnT>
                    <a:lnB w="9525" cap="flat" cmpd="sng" algn="ctr">
                      <a:solidFill>
                        <a:srgbClr val="4472C4"/>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0">
                <a:tc>
                  <a:txBody>
                    <a:bodyPr/>
                    <a:lstStyle>
                      <a:defPPr/>
                    </a:lstStyle>
                    <a:p>
                      <a:pPr marL="64008" marR="64008" indent="0" algn="l" rtl="0" fontAlgn="t">
                        <a:lnSpc>
                          <a:spcPct val="115000"/>
                        </a:lnSpc>
                        <a:spcBef>
                          <a:spcPct val="0"/>
                        </a:spcBef>
                        <a:spcAft>
                          <a:spcPct val="0"/>
                        </a:spcAft>
                      </a:pPr>
                      <a:r>
                        <a:rPr lang="en-US" sz="1800" b="1" i="0" u="none" strike="noStrike">
                          <a:solidFill>
                            <a:srgbClr val="2F5496"/>
                          </a:solidFill>
                          <a:effectLst/>
                          <a:latin typeface="Calibri" panose="020F0502020204030204" pitchFamily="34" charset="0"/>
                          <a:ea typeface="Calibri" panose="020F0502020204030204" pitchFamily="34" charset="0"/>
                          <a:cs typeface="Calibri" panose="020F0502020204030204" pitchFamily="34" charset="0"/>
                        </a:rPr>
                        <a:t># of non-displaced people living in areas affected / exposed to conflict, violence, natural hazards, outbreaks or any other shock (disaggregated by gender and age )</a:t>
                      </a:r>
                      <a:endParaRPr lang="en-US" sz="1800" b="0" i="0" u="none" strike="noStrike">
                        <a:effectLst/>
                        <a:latin typeface="Arial" pitchFamily="34" charset="0"/>
                      </a:endParaRPr>
                    </a:p>
                  </a:txBody>
                  <a:tcPr marT="91440" marB="91440">
                    <a:lnT w="9525" cap="flat" cmpd="sng">
                      <a:solidFill>
                        <a:srgbClr val="4472C4"/>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defPPr/>
                    </a:lstStyle>
                    <a:p>
                      <a:pPr marL="64008" marR="64008" indent="0" algn="l" rtl="0" fontAlgn="t">
                        <a:lnSpc>
                          <a:spcPct val="115000"/>
                        </a:lnSpc>
                        <a:spcBef>
                          <a:spcPct val="0"/>
                        </a:spcBef>
                        <a:spcAft>
                          <a:spcPct val="0"/>
                        </a:spcAft>
                      </a:pPr>
                      <a:r>
                        <a:rPr lang="en-US" sz="1800" b="1" i="0" u="none" strike="noStrike">
                          <a:solidFill>
                            <a:srgbClr val="2F5496"/>
                          </a:solidFill>
                          <a:effectLst/>
                          <a:latin typeface="Calibri" panose="020F0502020204030204" pitchFamily="34" charset="0"/>
                          <a:ea typeface="Calibri" panose="020F0502020204030204" pitchFamily="34" charset="0"/>
                          <a:cs typeface="Calibri" panose="020F0502020204030204" pitchFamily="34" charset="0"/>
                        </a:rPr>
                        <a:t># of people internally displaced by type of accommodation (dissag. by gender, age, disability)</a:t>
                      </a:r>
                      <a:endParaRPr lang="en-US" sz="1800" b="0" i="0" u="none" strike="noStrike">
                        <a:effectLst/>
                        <a:latin typeface="Arial" pitchFamily="34" charset="0"/>
                      </a:endParaRPr>
                    </a:p>
                  </a:txBody>
                  <a:tcPr marT="91440" marB="91440"/>
                </a:tc>
                <a:extLst>
                  <a:ext uri="{0D108BD9-81ED-4DB2-BD59-A6C34878D82A}">
                    <a16:rowId xmlns:a16="http://schemas.microsoft.com/office/drawing/2014/main" val="10002"/>
                  </a:ext>
                </a:extLst>
              </a:tr>
              <a:tr h="0">
                <a:tc>
                  <a:txBody>
                    <a:bodyPr/>
                    <a:lstStyle>
                      <a:defPPr/>
                    </a:lstStyle>
                    <a:p>
                      <a:pPr marL="64008" marR="64008" indent="0" algn="l" rtl="0" fontAlgn="t">
                        <a:lnSpc>
                          <a:spcPct val="115000"/>
                        </a:lnSpc>
                        <a:spcBef>
                          <a:spcPct val="0"/>
                        </a:spcBef>
                        <a:spcAft>
                          <a:spcPct val="0"/>
                        </a:spcAft>
                      </a:pPr>
                      <a:r>
                        <a:rPr lang="en-US" sz="1800" b="1" i="0" u="none" strike="noStrike">
                          <a:solidFill>
                            <a:srgbClr val="2F5496"/>
                          </a:solidFill>
                          <a:effectLst/>
                          <a:latin typeface="Calibri" panose="020F0502020204030204" pitchFamily="34" charset="0"/>
                          <a:ea typeface="Calibri" panose="020F0502020204030204" pitchFamily="34" charset="0"/>
                          <a:cs typeface="Calibri" panose="020F0502020204030204" pitchFamily="34" charset="0"/>
                        </a:rPr>
                        <a:t># of returnees (dissag .by gender, age, disability)</a:t>
                      </a:r>
                      <a:endParaRPr lang="en-US" sz="1800" b="0" i="0" u="none" strike="noStrike">
                        <a:effectLst/>
                        <a:latin typeface="Arial" pitchFamily="34" charset="0"/>
                      </a:endParaRPr>
                    </a:p>
                  </a:txBody>
                  <a:tcPr marT="91440" marB="91440"/>
                </a:tc>
                <a:extLst>
                  <a:ext uri="{0D108BD9-81ED-4DB2-BD59-A6C34878D82A}">
                    <a16:rowId xmlns:a16="http://schemas.microsoft.com/office/drawing/2014/main" val="4090847034"/>
                  </a:ext>
                </a:extLst>
              </a:tr>
              <a:tr h="0">
                <a:tc>
                  <a:txBody>
                    <a:bodyPr/>
                    <a:lstStyle>
                      <a:defPPr/>
                    </a:lstStyle>
                    <a:p>
                      <a:pPr marL="64008" marR="64008" indent="0" algn="l" rtl="0" fontAlgn="t">
                        <a:lnSpc>
                          <a:spcPct val="115000"/>
                        </a:lnSpc>
                        <a:spcBef>
                          <a:spcPct val="0"/>
                        </a:spcBef>
                        <a:spcAft>
                          <a:spcPct val="0"/>
                        </a:spcAft>
                      </a:pPr>
                      <a:r>
                        <a:rPr lang="en-US" sz="1800" b="1" i="0" u="none" strike="noStrike">
                          <a:solidFill>
                            <a:srgbClr val="2F5496"/>
                          </a:solidFill>
                          <a:effectLst/>
                          <a:latin typeface="Calibri" panose="020F0502020204030204" pitchFamily="34" charset="0"/>
                          <a:ea typeface="Calibri" panose="020F0502020204030204" pitchFamily="34" charset="0"/>
                          <a:cs typeface="Calibri" panose="020F0502020204030204" pitchFamily="34" charset="0"/>
                        </a:rPr>
                        <a:t># host population (dissag. by gender, age, disability)</a:t>
                      </a:r>
                      <a:endParaRPr lang="en-US" sz="1800" b="0" i="0" u="none" strike="noStrike">
                        <a:effectLst/>
                        <a:latin typeface="Arial" pitchFamily="34" charset="0"/>
                      </a:endParaRPr>
                    </a:p>
                  </a:txBody>
                  <a:tcPr marT="91440" marB="91440"/>
                </a:tc>
                <a:extLst>
                  <a:ext uri="{0D108BD9-81ED-4DB2-BD59-A6C34878D82A}">
                    <a16:rowId xmlns:a16="http://schemas.microsoft.com/office/drawing/2014/main" val="649474745"/>
                  </a:ext>
                </a:extLst>
              </a:tr>
              <a:tr h="0">
                <a:tc>
                  <a:txBody>
                    <a:bodyPr/>
                    <a:lstStyle>
                      <a:defPPr/>
                    </a:lstStyle>
                    <a:p>
                      <a:pPr marL="64008" marR="64008" indent="0" algn="l" rtl="0" fontAlgn="t">
                        <a:lnSpc>
                          <a:spcPct val="115000"/>
                        </a:lnSpc>
                        <a:spcBef>
                          <a:spcPct val="0"/>
                        </a:spcBef>
                        <a:spcAft>
                          <a:spcPct val="0"/>
                        </a:spcAft>
                        <a:buClr>
                          <a:srgbClr val="000000"/>
                        </a:buClr>
                        <a:buFont typeface="Arial" pitchFamily="34" charset="0"/>
                      </a:pPr>
                      <a:r>
                        <a:rPr lang="en-US" sz="1800" b="1" i="0" u="none" strike="noStrike" cap="none">
                          <a:solidFill>
                            <a:srgbClr val="2F5496"/>
                          </a:solidFill>
                          <a:effectLst/>
                          <a:latin typeface="Calibri" panose="020F0502020204030204" pitchFamily="34" charset="0"/>
                          <a:cs typeface="Calibri" panose="020F0502020204030204" pitchFamily="34" charset="0"/>
                          <a:sym typeface="Arial" pitchFamily="34" charset="0"/>
                        </a:rPr>
                        <a:t># of refugees (</a:t>
                      </a:r>
                      <a:r>
                        <a:rPr lang="en-US" sz="1800" b="1" i="0" u="none" strike="noStrike" err="1">
                          <a:solidFill>
                            <a:srgbClr val="2F5496"/>
                          </a:solidFill>
                          <a:effectLst/>
                          <a:latin typeface="Calibri" panose="020F0502020204030204" pitchFamily="34" charset="0"/>
                          <a:ea typeface="Calibri" panose="020F0502020204030204" pitchFamily="34" charset="0"/>
                          <a:cs typeface="Calibri" panose="020F0502020204030204" pitchFamily="34" charset="0"/>
                        </a:rPr>
                        <a:t>dissag. </a:t>
                      </a:r>
                      <a:r>
                        <a:rPr lang="en-US" sz="1800" b="1" i="0" u="none" strike="noStrike" cap="none">
                          <a:solidFill>
                            <a:srgbClr val="2F5496"/>
                          </a:solidFill>
                          <a:effectLst/>
                          <a:latin typeface="Calibri" panose="020F0502020204030204" pitchFamily="34" charset="0"/>
                          <a:cs typeface="Calibri" panose="020F0502020204030204" pitchFamily="34" charset="0"/>
                          <a:sym typeface="Arial" pitchFamily="34" charset="0"/>
                        </a:rPr>
                        <a:t>by gender, age, disability)</a:t>
                      </a:r>
                      <a:endParaRPr lang="en-US" sz="1800" b="0" i="0" u="none" strike="noStrike">
                        <a:effectLst/>
                        <a:latin typeface="Arial" pitchFamily="34" charset="0"/>
                      </a:endParaRPr>
                    </a:p>
                  </a:txBody>
                  <a:tcPr marT="91440" marB="91440"/>
                </a:tc>
                <a:extLst>
                  <a:ext uri="{0D108BD9-81ED-4DB2-BD59-A6C34878D82A}">
                    <a16:rowId xmlns:a16="http://schemas.microsoft.com/office/drawing/2014/main" val="3061802556"/>
                  </a:ext>
                </a:extLst>
              </a:tr>
              <a:tr h="0">
                <a:tc>
                  <a:txBody>
                    <a:bodyPr/>
                    <a:lstStyle>
                      <a:defPPr/>
                    </a:lstStyle>
                    <a:p>
                      <a:pPr marL="64008" marR="64008" indent="0" algn="l" rtl="0" fontAlgn="t">
                        <a:lnSpc>
                          <a:spcPct val="115000"/>
                        </a:lnSpc>
                        <a:spcBef>
                          <a:spcPct val="0"/>
                        </a:spcBef>
                        <a:spcAft>
                          <a:spcPct val="0"/>
                        </a:spcAft>
                        <a:buClr>
                          <a:srgbClr val="000000"/>
                        </a:buClr>
                        <a:buFont typeface="Arial" pitchFamily="34" charset="0"/>
                      </a:pPr>
                      <a:r>
                        <a:rPr lang="en-US" sz="1800" b="1" i="0" u="none" strike="noStrike" cap="none">
                          <a:solidFill>
                            <a:srgbClr val="2F5496"/>
                          </a:solidFill>
                          <a:effectLst/>
                          <a:latin typeface="Calibri" panose="020F0502020204030204" pitchFamily="34" charset="0"/>
                          <a:cs typeface="Calibri" panose="020F0502020204030204" pitchFamily="34" charset="0"/>
                          <a:sym typeface="Arial" pitchFamily="34" charset="0"/>
                        </a:rPr>
                        <a:t>Others</a:t>
                      </a:r>
                      <a:endParaRPr lang="en-US" sz="1800" b="0" i="0" u="none" strike="noStrike">
                        <a:effectLst/>
                        <a:latin typeface="Arial" pitchFamily="34" charset="0"/>
                      </a:endParaRPr>
                    </a:p>
                  </a:txBody>
                  <a:tcPr marT="91440" marB="91440">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221658310"/>
                  </a:ext>
                </a:extLst>
              </a:tr>
            </a:tbl>
          </a:graphicData>
        </a:graphic>
      </p:graphicFrame>
    </p:spTree>
    <p:extLst>
      <p:ext uri="{BB962C8B-B14F-4D97-AF65-F5344CB8AC3E}">
        <p14:creationId xmlns:p14="http://schemas.microsoft.com/office/powerpoint/2010/main" val="30959989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130629" y="147484"/>
            <a:ext cx="11795899" cy="899651"/>
          </a:xfrm>
          <a:prstGeom prst="rect">
            <a:avLst/>
          </a:prstGeom>
          <a:solidFill>
            <a:schemeClr val="lt1"/>
          </a:solidFill>
          <a:ln>
            <a:noFill/>
          </a:ln>
        </p:spPr>
        <p:txBody>
          <a:bodyPr spcFirstLastPara="1" wrap="square" lIns="91425" tIns="45700" rIns="91425" bIns="45700" anchor="b" anchorCtr="0">
            <a:noAutofit/>
          </a:bodyPr>
          <a:lstStyle>
            <a:defPPr/>
          </a:lstStyle>
          <a:p>
            <a:pPr marL="0" marR="0" lvl="0" indent="0" algn="ctr" defTabSz="914400" fontAlgn="auto">
              <a:lnSpc>
                <a:spcPct val="90000"/>
              </a:lnSpc>
              <a:spcBef>
                <a:spcPct val="0"/>
              </a:spcBef>
              <a:spcAft>
                <a:spcPct val="0"/>
              </a:spcAft>
              <a:buClr>
                <a:schemeClr val="accent4"/>
              </a:buClr>
              <a:buSzPts val="5000"/>
              <a:buNone/>
              <a:defRPr kumimoji="0" sz="6000" b="0" i="0" u="none" strike="noStrike" cap="none" spc="0" normalizeH="0" baseline="0" noProof="0">
                <a:ln w="9525" cap="flat" cmpd="sng" algn="ctr">
                  <a:noFill/>
                  <a:prstDash val="solid"/>
                  <a:round/>
                  <a:headEnd type="none" w="med" len="med"/>
                  <a:tailEnd type="none" w="med" len="med"/>
                </a:ln>
                <a:solidFill>
                  <a:srgbClr val="FFC000"/>
                </a:solidFill>
                <a:uLnTx/>
                <a:uFillTx/>
                <a:latin typeface="Calibri"/>
                <a:ea typeface="Calibri"/>
                <a:cs typeface="Calibri"/>
                <a:sym typeface="Calibri"/>
              </a:defRPr>
            </a:pPr>
            <a:r>
              <a:rPr kumimoji="0" lang="en-US" sz="5000" b="1" i="0" u="none" strike="noStrike" cap="none" spc="0" normalizeH="0" baseline="0" noProof="0">
                <a:ln w="9525" cap="flat" cmpd="sng" algn="ctr">
                  <a:noFill/>
                  <a:prstDash val="solid"/>
                  <a:round/>
                  <a:headEnd type="none" w="med" len="med"/>
                  <a:tailEnd type="none" w="med" len="med"/>
                </a:ln>
                <a:solidFill>
                  <a:schemeClr val="accent4"/>
                </a:solidFill>
                <a:uLnTx/>
                <a:uFillTx/>
                <a:latin typeface="Calibri"/>
                <a:ea typeface="Calibri"/>
                <a:cs typeface="Calibri"/>
                <a:sym typeface="Calibri"/>
              </a:rPr>
              <a:t>Overarching Severity and PiN</a:t>
            </a:r>
            <a:endParaRPr sz="5000" b="1"/>
          </a:p>
        </p:txBody>
      </p:sp>
      <p:sp>
        <p:nvSpPr>
          <p:cNvPr id="8" name="Google Shape;101;p28">
            <a:extLst>
              <a:ext uri="{FF2B5EF4-FFF2-40B4-BE49-F238E27FC236}">
                <a16:creationId xmlns:a16="http://schemas.microsoft.com/office/drawing/2014/main" id="{E0C4319E-2BEB-4525-98FF-B7AA5FB0C34E}"/>
              </a:ext>
            </a:extLst>
          </p:cNvPr>
          <p:cNvSpPr txBox="1">
            <a:spLocks noGrp="1"/>
          </p:cNvSpPr>
          <p:nvPr>
            <p:ph type="body" idx="1"/>
          </p:nvPr>
        </p:nvSpPr>
        <p:spPr>
          <a:xfrm>
            <a:off x="854765" y="1381539"/>
            <a:ext cx="11111519" cy="4933482"/>
          </a:xfrm>
          <a:prstGeom prst="rect">
            <a:avLst/>
          </a:prstGeom>
          <a:noFill/>
          <a:ln>
            <a:noFill/>
          </a:ln>
        </p:spPr>
        <p:txBody>
          <a:bodyPr spcFirstLastPara="1" wrap="square" lIns="91425" tIns="45700" rIns="91425" bIns="45700" anchor="t" anchorCtr="0">
            <a:noAutofit/>
          </a:bodyPr>
          <a:lstStyle>
            <a:defPPr/>
          </a:lstStyle>
          <a:p>
            <a:pPr marL="615950" marR="0" lvl="1" indent="-457200" algn="l" defTabSz="914400" fontAlgn="auto">
              <a:lnSpc>
                <a:spcPct val="100000"/>
              </a:lnSpc>
              <a:spcBef>
                <a:spcPts val="1200"/>
              </a:spcBef>
              <a:spcAft>
                <a:spcPts val="600"/>
              </a:spcAft>
              <a:buClr>
                <a:schemeClr val="dk1"/>
              </a:buClr>
              <a:buSzTx/>
              <a:buFont typeface="+mj-lt"/>
              <a:buAutoNum type="arabicPeriod"/>
              <a:defRPr kumimoji="0" sz="20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4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Identify and select </a:t>
            </a:r>
            <a:r>
              <a:rPr kumimoji="0" lang="en-US" sz="2400" b="1" i="0" u="none" strike="noStrike" cap="none" spc="0" normalizeH="0" baseline="0" noProof="0">
                <a:ln w="9525" cap="flat" cmpd="sng" algn="ctr">
                  <a:noFill/>
                  <a:prstDash val="solid"/>
                  <a:round/>
                  <a:headEnd type="none" w="med" len="med"/>
                  <a:tailEnd type="none" w="med" len="med"/>
                </a:ln>
                <a:solidFill>
                  <a:schemeClr val="accent1"/>
                </a:solidFill>
                <a:uLnTx/>
                <a:uFillTx/>
                <a:latin typeface="Calibri"/>
                <a:ea typeface="Calibri"/>
                <a:cs typeface="Calibri"/>
                <a:sym typeface="Calibri"/>
              </a:rPr>
              <a:t>overarching and specific </a:t>
            </a:r>
            <a:r>
              <a:rPr kumimoji="0" lang="en-US" sz="24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indicators (</a:t>
            </a:r>
            <a:r>
              <a:rPr kumimoji="0" lang="en-US" sz="2400" b="1"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reference table / consultation with global team</a:t>
            </a:r>
            <a:r>
              <a:rPr kumimoji="0" lang="en-US" sz="24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a:t>
            </a:r>
          </a:p>
          <a:p>
            <a:pPr marL="1073150" marR="0" lvl="2" indent="-457200" algn="l" defTabSz="914400" fontAlgn="auto">
              <a:lnSpc>
                <a:spcPct val="100000"/>
              </a:lnSpc>
              <a:spcBef>
                <a:spcPts val="1200"/>
              </a:spcBef>
              <a:spcAft>
                <a:spcPts val="600"/>
              </a:spcAft>
              <a:buClr>
                <a:schemeClr val="dk1"/>
              </a:buClr>
              <a:buSzTx/>
              <a:buFont typeface="Arial" pitchFamily="34" charset="0"/>
              <a:buChar char="•"/>
              <a:defRPr kumimoji="0" sz="18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0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Ideally the same ones identified for inter-sectoral analysis</a:t>
            </a:r>
          </a:p>
          <a:p>
            <a:pPr marL="1073150" marR="0" lvl="2" indent="-457200" algn="l" defTabSz="914400" fontAlgn="auto">
              <a:lnSpc>
                <a:spcPct val="100000"/>
              </a:lnSpc>
              <a:spcBef>
                <a:spcPts val="1200"/>
              </a:spcBef>
              <a:spcAft>
                <a:spcPts val="600"/>
              </a:spcAft>
              <a:buClr>
                <a:schemeClr val="dk1"/>
              </a:buClr>
              <a:buSzTx/>
              <a:buFont typeface="Arial" pitchFamily="34" charset="0"/>
              <a:buChar char="•"/>
              <a:defRPr kumimoji="0" sz="18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0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And additional ones to further refine your sectoral analysis as needed, including </a:t>
            </a:r>
            <a:r>
              <a:rPr kumimoji="0" lang="en-US" sz="2000" b="1"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other sectors’ indicators </a:t>
            </a:r>
            <a:r>
              <a:rPr kumimoji="0" lang="en-US" sz="20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relevant for protection analysis</a:t>
            </a:r>
          </a:p>
          <a:p>
            <a:pPr marL="615950" marR="0" lvl="1" indent="-457200" algn="l" defTabSz="914400" fontAlgn="auto">
              <a:lnSpc>
                <a:spcPct val="100000"/>
              </a:lnSpc>
              <a:spcBef>
                <a:spcPts val="1200"/>
              </a:spcBef>
              <a:spcAft>
                <a:spcPts val="600"/>
              </a:spcAft>
              <a:buClr>
                <a:schemeClr val="dk1"/>
              </a:buClr>
              <a:buSzTx/>
              <a:buFont typeface="+mj-lt"/>
              <a:buAutoNum type="arabicPeriod"/>
              <a:defRPr kumimoji="0" sz="20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4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Data consolidation and severity scoring</a:t>
            </a:r>
          </a:p>
          <a:p>
            <a:pPr marL="615950" marR="0" lvl="1" indent="-457200" algn="l" defTabSz="914400" fontAlgn="auto">
              <a:lnSpc>
                <a:spcPct val="100000"/>
              </a:lnSpc>
              <a:spcBef>
                <a:spcPts val="1200"/>
              </a:spcBef>
              <a:spcAft>
                <a:spcPts val="600"/>
              </a:spcAft>
              <a:buClr>
                <a:schemeClr val="dk1"/>
              </a:buClr>
              <a:buSzTx/>
              <a:buFont typeface="+mj-lt"/>
              <a:buAutoNum type="arabicPeriod"/>
              <a:defRPr kumimoji="0" sz="20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4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Joint analysis an interpretation (</a:t>
            </a:r>
            <a:r>
              <a:rPr kumimoji="0" lang="en-US" sz="2400" b="1" i="0" u="none" strike="noStrike" cap="none" spc="0" normalizeH="0" baseline="0" noProof="0">
                <a:ln w="9525" cap="flat" cmpd="sng" algn="ctr">
                  <a:noFill/>
                  <a:prstDash val="solid"/>
                  <a:round/>
                  <a:headEnd type="none" w="med" len="med"/>
                  <a:tailEnd type="none" w="med" len="med"/>
                </a:ln>
                <a:solidFill>
                  <a:schemeClr val="accent1"/>
                </a:solidFill>
                <a:uLnTx/>
                <a:uFillTx/>
                <a:latin typeface="Calibri"/>
                <a:ea typeface="Calibri"/>
                <a:cs typeface="Calibri"/>
                <a:sym typeface="Calibri"/>
              </a:rPr>
              <a:t>expert workshops</a:t>
            </a:r>
            <a:r>
              <a:rPr kumimoji="0" lang="en-US" sz="2400" b="0" i="0" u="none" strike="noStrike" cap="none" spc="0" normalizeH="0" baseline="0" noProof="0">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a:t>
            </a:r>
          </a:p>
          <a:p>
            <a:pPr marL="615950" marR="0" lvl="1" indent="-457200" algn="l" defTabSz="914400" fontAlgn="auto">
              <a:lnSpc>
                <a:spcPct val="100000"/>
              </a:lnSpc>
              <a:spcBef>
                <a:spcPts val="1200"/>
              </a:spcBef>
              <a:spcAft>
                <a:spcPts val="600"/>
              </a:spcAft>
              <a:buClr>
                <a:schemeClr val="dk1"/>
              </a:buClr>
              <a:buSzTx/>
              <a:buFont typeface="+mj-lt"/>
              <a:buAutoNum type="arabicPeriod"/>
              <a:defRPr kumimoji="0" sz="2000" b="0" i="0" u="none" strike="noStrike" cap="none" spc="0" normalizeH="0" baseline="0" noProof="0">
                <a:ln w="9525" cap="flat" cmpd="sng" algn="ctr">
                  <a:noFill/>
                  <a:prstDash val="solid"/>
                  <a:round/>
                  <a:headEnd type="none" w="med" len="med"/>
                  <a:tailEnd type="none" w="med" len="med"/>
                </a:ln>
                <a:solidFill>
                  <a:srgbClr val="888888"/>
                </a:solidFill>
                <a:uLnTx/>
                <a:uFillTx/>
                <a:latin typeface="Calibri"/>
                <a:ea typeface="Calibri"/>
                <a:cs typeface="Calibri"/>
                <a:sym typeface="Calibri"/>
              </a:defRPr>
            </a:pPr>
            <a:r>
              <a:rPr kumimoji="0" lang="en-US" sz="2400" b="0" i="0" u="none" strike="noStrike" cap="none" spc="0" normalizeH="0" baseline="0" noProof="0" err="1">
                <a:ln w="9525" cap="flat" cmpd="sng" algn="ctr">
                  <a:noFill/>
                  <a:prstDash val="solid"/>
                  <a:round/>
                  <a:headEnd type="none" w="med" len="med"/>
                  <a:tailEnd type="none" w="med" len="med"/>
                </a:ln>
                <a:solidFill>
                  <a:schemeClr val="tx1"/>
                </a:solidFill>
                <a:uLnTx/>
                <a:uFillTx/>
                <a:latin typeface="Calibri"/>
                <a:ea typeface="Calibri"/>
                <a:cs typeface="Calibri"/>
                <a:sym typeface="Calibri"/>
              </a:rPr>
              <a:t>PiN calculations linked to severity scores and affected / vulnerable groups in prioritiy areas</a:t>
            </a:r>
          </a:p>
        </p:txBody>
      </p:sp>
    </p:spTree>
    <p:extLst>
      <p:ext uri="{BB962C8B-B14F-4D97-AF65-F5344CB8AC3E}">
        <p14:creationId xmlns:p14="http://schemas.microsoft.com/office/powerpoint/2010/main" val="407654597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0.08.14"/>
  <p:tag name="AS_TITLE" val="Aspose.Slides for .NET 4.0 Client Profile"/>
  <p:tag name="AS_VERSION" val="20.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pitchFamily="34" charset="0"/>
        <a:cs typeface="Arial" pitchFamily="34" charset="0"/>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pitchFamily="34" charset="0"/>
        <a:cs typeface="Arial" pitchFamily="34" charset="0"/>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34" charset="0"/>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itchFamily="34" charset="0"/>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pitchFamily="34" charset="0"/>
        <a:cs typeface="Arial" pitchFamily="34" charset="0"/>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pitchFamily="34" charset="0"/>
        <a:cs typeface="Arial" pitchFamily="34" charset="0"/>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34" charset="0"/>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itchFamily="34" charset="0"/>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4298</Words>
  <Application>Microsoft Office PowerPoint</Application>
  <PresentationFormat>Grand écran</PresentationFormat>
  <Paragraphs>631</Paragraphs>
  <Slides>47</Slides>
  <Notes>25</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47</vt:i4>
      </vt:variant>
    </vt:vector>
  </HeadingPairs>
  <TitlesOfParts>
    <vt:vector size="59" baseType="lpstr">
      <vt:lpstr>Agency FB</vt:lpstr>
      <vt:lpstr>Arial</vt:lpstr>
      <vt:lpstr>Bell MT</vt:lpstr>
      <vt:lpstr>Calibri</vt:lpstr>
      <vt:lpstr>Calibri Light</vt:lpstr>
      <vt:lpstr>Calibri-Light</vt:lpstr>
      <vt:lpstr>Wingdings</vt:lpstr>
      <vt:lpstr>Office Theme</vt:lpstr>
      <vt:lpstr>Tema di Office</vt:lpstr>
      <vt:lpstr>Office Theme</vt:lpstr>
      <vt:lpstr>Office Theme</vt:lpstr>
      <vt:lpstr>1_Office Theme</vt:lpstr>
      <vt:lpstr>Présentation PowerPoint</vt:lpstr>
      <vt:lpstr>Présentation PowerPoint</vt:lpstr>
      <vt:lpstr>   PC &amp; AoRs Context analysis, overarching Severity Scale and PiN   </vt:lpstr>
      <vt:lpstr>Context-based analysis</vt:lpstr>
      <vt:lpstr>Step 1.  Identify and consolidate available information and indicators.</vt:lpstr>
      <vt:lpstr>Step 2. Define context-based indicators thresholds</vt:lpstr>
      <vt:lpstr>Step 3. Joint interpretation/analysis</vt:lpstr>
      <vt:lpstr>Step 4. Identify and profile affected population groups</vt:lpstr>
      <vt:lpstr>Overarching Severity and PiN</vt:lpstr>
      <vt:lpstr>EXAMPLE Step 1. Identification &amp; Selection of the available indicators</vt:lpstr>
      <vt:lpstr>EXAMPLE Step 2. Data consolidation &amp; Severity scale scoring</vt:lpstr>
      <vt:lpstr>EXAMPLE Step 3. Joint analysis Severity scale scoring</vt:lpstr>
      <vt:lpstr>Tips/recommendations on indicators</vt:lpstr>
      <vt:lpstr>EXAMPLE Step 4.  Calculation of PiN estimates</vt:lpstr>
      <vt:lpstr>Présentation PowerPoint</vt:lpstr>
      <vt:lpstr>What is this session about?</vt:lpstr>
      <vt:lpstr>Présentation PowerPoint</vt:lpstr>
      <vt:lpstr>To agree with others before we can calculate CP severity &amp; CiN:</vt:lpstr>
      <vt:lpstr>But in practice, how do we  estimate CP severity?  2 Possible ways:</vt:lpstr>
      <vt:lpstr>CP SEVERITY ANALYSIS - Scenario 1: </vt:lpstr>
      <vt:lpstr>Présentation PowerPoint</vt:lpstr>
      <vt:lpstr>CP SEVERITY ANALYSIS - Scenario 2:</vt:lpstr>
      <vt:lpstr>Présentation PowerPoint</vt:lpstr>
      <vt:lpstr>CP SEVERITY ANALYSIS: recommendations</vt:lpstr>
      <vt:lpstr>CP SEVERITY ANALYSIS: What if…?</vt:lpstr>
      <vt:lpstr>CP CiN/PiN CALCULATION</vt:lpstr>
      <vt:lpstr>CP CiN/PiN CALCULATION</vt:lpstr>
      <vt:lpstr>CP CiN/PiN CALCULATION: What if…?</vt:lpstr>
      <vt:lpstr>CP TARGET CALCULATION</vt:lpstr>
      <vt:lpstr>CP TARGET CALCULATION</vt:lpstr>
      <vt:lpstr>CP TARGET CALCULATION</vt:lpstr>
      <vt:lpstr>CP TARGET CALCULATION</vt:lpstr>
      <vt:lpstr>Présentation PowerPoint</vt:lpstr>
      <vt:lpstr>MHPSS elements of Child Protection in HNO and HRP</vt:lpstr>
      <vt:lpstr>The purpose of this note is to provide operational guidance for CP AoR coordination teams: </vt:lpstr>
      <vt:lpstr>This guidance builds on lessons learned from the guidance of the previous year:</vt:lpstr>
      <vt:lpstr>Following the guidance will lead to:</vt:lpstr>
      <vt:lpstr>Présentation PowerPoint</vt:lpstr>
      <vt:lpstr> Steps to determine CIN  of MHPSS services </vt:lpstr>
      <vt:lpstr>Step 1:</vt:lpstr>
      <vt:lpstr>Step 2: adjustements for good MHPSS Practise</vt:lpstr>
      <vt:lpstr>Présentation PowerPoint</vt:lpstr>
      <vt:lpstr>CP MHPSS coverage</vt:lpstr>
      <vt:lpstr>caregivers</vt:lpstr>
      <vt:lpstr>Step 3: conclusions</vt:lpstr>
      <vt:lpstr>Guidance on activities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Bianca Elvira Miccione</dc:creator>
  <cp:lastModifiedBy>tamo wagener</cp:lastModifiedBy>
  <cp:revision>12</cp:revision>
  <dcterms:created xsi:type="dcterms:W3CDTF">2020-10-01T09:09:08Z</dcterms:created>
  <dcterms:modified xsi:type="dcterms:W3CDTF">2020-10-09T15:15:51Z</dcterms:modified>
</cp:coreProperties>
</file>